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3"/>
  </p:notes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p:cViewPr varScale="1">
        <p:scale>
          <a:sx n="57" d="100"/>
          <a:sy n="57" d="100"/>
        </p:scale>
        <p:origin x="2388" y="4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6954B8-14D5-4A8A-8151-6E8181CA1BE3}" type="datetimeFigureOut">
              <a:rPr lang="en-US" smtClean="0"/>
              <a:t>9/15/2023</a:t>
            </a:fld>
            <a:endParaRPr lang="en-US"/>
          </a:p>
        </p:txBody>
      </p:sp>
      <p:sp>
        <p:nvSpPr>
          <p:cNvPr id="4" name="Slide Image Placeholder 3"/>
          <p:cNvSpPr>
            <a:spLocks noGrp="1" noRot="1" noChangeAspect="1"/>
          </p:cNvSpPr>
          <p:nvPr>
            <p:ph type="sldImg" idx="2"/>
          </p:nvPr>
        </p:nvSpPr>
        <p:spPr>
          <a:xfrm>
            <a:off x="2027238" y="685800"/>
            <a:ext cx="28035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58EED7-315B-4BAA-AFB3-4BA9D97B6DB6}" type="slidenum">
              <a:rPr lang="en-US" smtClean="0"/>
              <a:t>‹#›</a:t>
            </a:fld>
            <a:endParaRPr lang="en-US"/>
          </a:p>
        </p:txBody>
      </p:sp>
    </p:spTree>
    <p:extLst>
      <p:ext uri="{BB962C8B-B14F-4D97-AF65-F5344CB8AC3E}">
        <p14:creationId xmlns:p14="http://schemas.microsoft.com/office/powerpoint/2010/main" val="40039110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027238" y="685800"/>
            <a:ext cx="2803525"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58EED7-315B-4BAA-AFB3-4BA9D97B6DB6}" type="slidenum">
              <a:rPr lang="en-US" smtClean="0"/>
              <a:t>1</a:t>
            </a:fld>
            <a:endParaRPr lang="en-US"/>
          </a:p>
        </p:txBody>
      </p:sp>
    </p:spTree>
    <p:extLst>
      <p:ext uri="{BB962C8B-B14F-4D97-AF65-F5344CB8AC3E}">
        <p14:creationId xmlns:p14="http://schemas.microsoft.com/office/powerpoint/2010/main" val="1855233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5"/>
            <a:ext cx="6995160" cy="2156037"/>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73682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8688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45879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1750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79149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2"/>
            <a:ext cx="363474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48326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4" y="2251499"/>
            <a:ext cx="3637598"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180524" y="3189817"/>
            <a:ext cx="3637598"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9/15/2023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56795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09379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17947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2707482"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217544" y="400474"/>
            <a:ext cx="4600576"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0" y="2104814"/>
            <a:ext cx="2707482"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1199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0"/>
            <a:ext cx="493776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613059" y="898737"/>
            <a:ext cx="493776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613059" y="7872096"/>
            <a:ext cx="493776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66638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11480" y="2346962"/>
            <a:ext cx="740664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9/15/2023</a:t>
            </a:fld>
            <a:endParaRPr lang="en-US"/>
          </a:p>
        </p:txBody>
      </p:sp>
      <p:sp>
        <p:nvSpPr>
          <p:cNvPr id="5" name="Footer Placeholder 4"/>
          <p:cNvSpPr>
            <a:spLocks noGrp="1"/>
          </p:cNvSpPr>
          <p:nvPr>
            <p:ph type="ftr" sz="quarter" idx="3"/>
          </p:nvPr>
        </p:nvSpPr>
        <p:spPr>
          <a:xfrm>
            <a:off x="2811780" y="9322648"/>
            <a:ext cx="260604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555306541"/>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1.jpg"/><Relationship Id="rId7"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hyperlink" Target="mailto:Rick@RickWillis.com" TargetMode="External"/><Relationship Id="rId4" Type="http://schemas.openxmlformats.org/officeDocument/2006/relationships/image" Target="../media/image2.jpg"/><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alpha val="50000"/>
          </a:schemeClr>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4A8D665-800E-4BF8-A70F-19C28961CC67}"/>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0" y="0"/>
            <a:ext cx="8229600" cy="5486399"/>
          </a:xfrm>
          <a:prstGeom prst="rect">
            <a:avLst/>
          </a:prstGeom>
        </p:spPr>
      </p:pic>
      <p:sp>
        <p:nvSpPr>
          <p:cNvPr id="24" name="Rectangle 23">
            <a:extLst>
              <a:ext uri="{FF2B5EF4-FFF2-40B4-BE49-F238E27FC236}">
                <a16:creationId xmlns:a16="http://schemas.microsoft.com/office/drawing/2014/main" id="{3275F52F-A094-4FA0-A4AB-6DD794879AA6}"/>
              </a:ext>
            </a:extLst>
          </p:cNvPr>
          <p:cNvSpPr/>
          <p:nvPr/>
        </p:nvSpPr>
        <p:spPr>
          <a:xfrm>
            <a:off x="-5257800" y="6079628"/>
            <a:ext cx="5257800" cy="1384995"/>
          </a:xfrm>
          <a:prstGeom prst="rect">
            <a:avLst/>
          </a:prstGeom>
          <a:effectLst/>
        </p:spPr>
        <p:txBody>
          <a:bodyPr wrap="square">
            <a:spAutoFit/>
          </a:bodyPr>
          <a:lstStyle/>
          <a:p>
            <a:pPr algn="ctr"/>
            <a:r>
              <a:rPr lang="en-US" sz="2800" b="1" i="1" dirty="0">
                <a:ln w="3175">
                  <a:noFill/>
                </a:ln>
                <a:solidFill>
                  <a:sysClr val="windowText" lastClr="0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 Blocks from The Crosstown</a:t>
            </a:r>
          </a:p>
          <a:p>
            <a:pPr algn="ctr"/>
            <a:r>
              <a:rPr lang="en-US" sz="2800" b="1" i="1" dirty="0">
                <a:ln w="3175">
                  <a:noFill/>
                </a:ln>
                <a:solidFill>
                  <a:sysClr val="windowText" lastClr="0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3 Blocks from The Citadel</a:t>
            </a:r>
          </a:p>
          <a:p>
            <a:pPr algn="ctr"/>
            <a:r>
              <a:rPr lang="en-US" sz="2800" b="1" i="1" dirty="0">
                <a:ln w="3175">
                  <a:noFill/>
                </a:ln>
                <a:solidFill>
                  <a:sysClr val="windowText" lastClr="0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6 Blocks from MUSC</a:t>
            </a:r>
            <a:endParaRPr lang="en-US" sz="4400" b="1" i="1" dirty="0">
              <a:ln w="3175">
                <a:noFill/>
              </a:ln>
              <a:solidFill>
                <a:sysClr val="windowText" lastClr="0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8572793" y="7714959"/>
            <a:ext cx="2055336" cy="1541502"/>
          </a:xfrm>
          <a:prstGeom prst="rect">
            <a:avLst/>
          </a:prstGeom>
        </p:spPr>
      </p:pic>
      <p:sp>
        <p:nvSpPr>
          <p:cNvPr id="18" name="Rectangle 17"/>
          <p:cNvSpPr/>
          <p:nvPr/>
        </p:nvSpPr>
        <p:spPr>
          <a:xfrm rot="10800000">
            <a:off x="-1066800" y="49500"/>
            <a:ext cx="152400" cy="1371601"/>
          </a:xfrm>
          <a:prstGeom prst="rect">
            <a:avLst/>
          </a:prstGeom>
          <a:gradFill>
            <a:gsLst>
              <a:gs pos="0">
                <a:schemeClr val="bg1"/>
              </a:gs>
              <a:gs pos="48000">
                <a:srgbClr val="C00000">
                  <a:alpha val="50000"/>
                </a:srgbClr>
              </a:gs>
              <a:gs pos="100000">
                <a:srgbClr val="C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228600" y="9442848"/>
            <a:ext cx="7772400" cy="615553"/>
          </a:xfrm>
          <a:prstGeom prst="rect">
            <a:avLst/>
          </a:prstGeom>
        </p:spPr>
        <p:txBody>
          <a:bodyPr wrap="square">
            <a:spAutoFit/>
          </a:bodyPr>
          <a:lstStyle/>
          <a:p>
            <a:pPr algn="ctr"/>
            <a:r>
              <a:rPr lang="en-US" b="1" dirty="0"/>
              <a:t>Rick Willis</a:t>
            </a:r>
          </a:p>
          <a:p>
            <a:pPr algn="ctr"/>
            <a:r>
              <a:rPr lang="en-US" sz="1400" dirty="0"/>
              <a:t>843-327-3017 </a:t>
            </a:r>
            <a:r>
              <a:rPr lang="en-US" sz="1400" dirty="0">
                <a:hlinkClick r:id="rId5"/>
              </a:rPr>
              <a:t>Rick@RickWillis.com</a:t>
            </a:r>
            <a:r>
              <a:rPr lang="en-US" sz="1400" dirty="0"/>
              <a:t> The Group, LLC  </a:t>
            </a:r>
          </a:p>
        </p:txBody>
      </p:sp>
      <p:sp>
        <p:nvSpPr>
          <p:cNvPr id="17" name="Subtitle 2"/>
          <p:cNvSpPr txBox="1">
            <a:spLocks/>
          </p:cNvSpPr>
          <p:nvPr/>
        </p:nvSpPr>
        <p:spPr>
          <a:xfrm>
            <a:off x="0" y="5486399"/>
            <a:ext cx="8229600" cy="2708903"/>
          </a:xfrm>
          <a:prstGeom prst="rect">
            <a:avLst/>
          </a:prstGeom>
        </p:spPr>
        <p:txBody>
          <a:bodyPr vert="horz" lIns="91440" tIns="45720" rIns="91440" bIns="45720" numCol="1" rtlCol="0" anchor="ctr">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1400" dirty="0">
                <a:solidFill>
                  <a:schemeClr val="tx1"/>
                </a:solidFill>
              </a:rPr>
              <a:t>Better than new! You will be impressed from the moment you drive up. Enter via the tabby walkway and take in the gas lanterns on the covered front porch. It doesn't get more Charleston than that! This gorgeous David </a:t>
            </a:r>
            <a:r>
              <a:rPr lang="en-US" sz="1400" dirty="0" err="1">
                <a:solidFill>
                  <a:schemeClr val="tx1"/>
                </a:solidFill>
              </a:rPr>
              <a:t>Weekley</a:t>
            </a:r>
            <a:r>
              <a:rPr lang="en-US" sz="1400" dirty="0">
                <a:solidFill>
                  <a:schemeClr val="tx1"/>
                </a:solidFill>
              </a:rPr>
              <a:t> home has every upgrade that you can imagine : - wide plank wood floors, extensive lighting package, custom built-ins throughout, and so much more! Natural light floods the home making it bright and airy. You will love the floorplan and use of space in this Crawley plan. The first floor offers a flex room, dining area, family room, kitchen, and master suite with spa bath. Upstairs, you will find a cozy retreat with 3 more bedrooms and 2 additional baths.</a:t>
            </a:r>
          </a:p>
          <a:p>
            <a:r>
              <a:rPr lang="en-US" sz="1400" dirty="0">
                <a:solidFill>
                  <a:schemeClr val="tx1"/>
                </a:solidFill>
              </a:rPr>
              <a:t>All of this in one of Mount Pleasant's preferred neighborhoods- Carolina Park. Residents have access to pools, biking trails, tennis, dog park, ponds, and so much more. Hop on your golf cart for a trip to the library, Costco, CVS, and more. Many kids ride their bikes or are dropped off at school via golf cart. What a lifestyle! Not to mention the close proximity to Charleston, Isle of Palms, and Sullivan's Island. It's an easy commute to Boeing, Volvo, and other large companies.</a:t>
            </a:r>
          </a:p>
        </p:txBody>
      </p:sp>
      <p:grpSp>
        <p:nvGrpSpPr>
          <p:cNvPr id="20" name="Group 19"/>
          <p:cNvGrpSpPr/>
          <p:nvPr/>
        </p:nvGrpSpPr>
        <p:grpSpPr>
          <a:xfrm>
            <a:off x="-2669124" y="1182535"/>
            <a:ext cx="1384578" cy="1761709"/>
            <a:chOff x="1663422" y="845259"/>
            <a:chExt cx="1384578" cy="1761709"/>
          </a:xfrm>
          <a:effectLst>
            <a:outerShdw blurRad="50800" dist="38100" dir="2700000" algn="tl" rotWithShape="0">
              <a:prstClr val="black">
                <a:alpha val="40000"/>
              </a:prstClr>
            </a:outerShdw>
          </a:effectLst>
        </p:grpSpPr>
        <p:sp>
          <p:nvSpPr>
            <p:cNvPr id="21" name="Diagonal Stripe 20"/>
            <p:cNvSpPr/>
            <p:nvPr/>
          </p:nvSpPr>
          <p:spPr>
            <a:xfrm>
              <a:off x="1663422" y="1181355"/>
              <a:ext cx="1384578" cy="1425613"/>
            </a:xfrm>
            <a:prstGeom prst="diagStrip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Rectangle 21"/>
            <p:cNvSpPr/>
            <p:nvPr/>
          </p:nvSpPr>
          <p:spPr>
            <a:xfrm rot="18811961">
              <a:off x="1309823" y="1391754"/>
              <a:ext cx="1739322" cy="646331"/>
            </a:xfrm>
            <a:prstGeom prst="rect">
              <a:avLst/>
            </a:prstGeom>
          </p:spPr>
          <p:txBody>
            <a:bodyPr wrap="none">
              <a:spAutoFit/>
            </a:bodyPr>
            <a:lstStyle/>
            <a:p>
              <a:pPr algn="ctr"/>
              <a:r>
                <a:rPr lang="en-US" sz="1800" b="1" i="1" dirty="0">
                  <a:ln w="3175">
                    <a:noFill/>
                  </a:ln>
                  <a:solidFill>
                    <a:srgbClr val="FF0000"/>
                  </a:solidFill>
                </a:rPr>
                <a:t>$40,000</a:t>
              </a:r>
            </a:p>
            <a:p>
              <a:pPr algn="ctr"/>
              <a:r>
                <a:rPr lang="en-US" sz="1800" b="1" i="1" dirty="0">
                  <a:ln w="3175">
                    <a:noFill/>
                  </a:ln>
                  <a:solidFill>
                    <a:srgbClr val="FF0000"/>
                  </a:solidFill>
                </a:rPr>
                <a:t>Price Reduction!</a:t>
              </a:r>
            </a:p>
          </p:txBody>
        </p:sp>
      </p:grpSp>
      <p:sp>
        <p:nvSpPr>
          <p:cNvPr id="3" name="Rectangle 2"/>
          <p:cNvSpPr/>
          <p:nvPr/>
        </p:nvSpPr>
        <p:spPr>
          <a:xfrm>
            <a:off x="0" y="4624625"/>
            <a:ext cx="8229600" cy="861774"/>
          </a:xfrm>
          <a:prstGeom prst="rect">
            <a:avLst/>
          </a:prstGeom>
          <a:solidFill>
            <a:schemeClr val="tx2"/>
          </a:solidFill>
        </p:spPr>
        <p:txBody>
          <a:bodyPr wrap="square">
            <a:spAutoFit/>
          </a:bodyPr>
          <a:lstStyle/>
          <a:p>
            <a:pPr algn="ctr"/>
            <a:r>
              <a:rPr lang="en-US" sz="32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3593 Crosstrees Lane</a:t>
            </a:r>
          </a:p>
          <a:p>
            <a:pPr algn="ctr"/>
            <a:r>
              <a:rPr lang="de-DE" sz="18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Carolina Park · Mount Pleasant, SC 29466 · MLS# 23019286 · $1,260,000</a:t>
            </a:r>
            <a:endParaRPr lang="de-DE" sz="3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6" name="Rectangle 5">
            <a:extLst>
              <a:ext uri="{FF2B5EF4-FFF2-40B4-BE49-F238E27FC236}">
                <a16:creationId xmlns:a16="http://schemas.microsoft.com/office/drawing/2014/main" id="{FA2FBEEA-E409-4609-BC17-9B686FB8DFA0}"/>
              </a:ext>
            </a:extLst>
          </p:cNvPr>
          <p:cNvSpPr/>
          <p:nvPr/>
        </p:nvSpPr>
        <p:spPr>
          <a:xfrm>
            <a:off x="8503160" y="166897"/>
            <a:ext cx="3928603" cy="894650"/>
          </a:xfrm>
          <a:prstGeom prst="rect">
            <a:avLst/>
          </a:prstGeom>
          <a:noFill/>
          <a:ln w="31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2F414277-066C-4772-9EA1-27C8F43F5822}"/>
              </a:ext>
            </a:extLst>
          </p:cNvPr>
          <p:cNvSpPr/>
          <p:nvPr/>
        </p:nvSpPr>
        <p:spPr>
          <a:xfrm>
            <a:off x="0" y="0"/>
            <a:ext cx="8229600" cy="1692771"/>
          </a:xfrm>
          <a:prstGeom prst="rect">
            <a:avLst/>
          </a:prstGeom>
          <a:effectLst/>
        </p:spPr>
        <p:txBody>
          <a:bodyPr wrap="square">
            <a:spAutoFit/>
          </a:bodyPr>
          <a:lstStyle/>
          <a:p>
            <a:r>
              <a:rPr lang="en-US" sz="4000" b="1" i="1" dirty="0">
                <a:ln w="3175">
                  <a:solidFill>
                    <a:schemeClr val="tx1"/>
                  </a:solidFill>
                </a:ln>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OPEN HOUSE</a:t>
            </a:r>
          </a:p>
          <a:p>
            <a:r>
              <a:rPr lang="en-US" sz="3200" b="1" i="1" dirty="0">
                <a:ln w="3175">
                  <a:solidFill>
                    <a:schemeClr val="tx1"/>
                  </a:solidFill>
                </a:ln>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SUNDAY 9-17</a:t>
            </a:r>
          </a:p>
          <a:p>
            <a:r>
              <a:rPr lang="en-US" sz="3200" b="1" i="1" dirty="0">
                <a:ln w="3175">
                  <a:solidFill>
                    <a:schemeClr val="tx1"/>
                  </a:solidFill>
                </a:ln>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11AM - 2PM</a:t>
            </a:r>
          </a:p>
        </p:txBody>
      </p:sp>
      <p:sp>
        <p:nvSpPr>
          <p:cNvPr id="4" name="Rectangle 3">
            <a:extLst>
              <a:ext uri="{FF2B5EF4-FFF2-40B4-BE49-F238E27FC236}">
                <a16:creationId xmlns:a16="http://schemas.microsoft.com/office/drawing/2014/main" id="{675054FB-C06F-4EBC-A158-C2BFA8AEF97F}"/>
              </a:ext>
            </a:extLst>
          </p:cNvPr>
          <p:cNvSpPr/>
          <p:nvPr/>
        </p:nvSpPr>
        <p:spPr>
          <a:xfrm rot="19229322">
            <a:off x="-6566751" y="3908000"/>
            <a:ext cx="8229600" cy="1569660"/>
          </a:xfrm>
          <a:prstGeom prst="rect">
            <a:avLst/>
          </a:prstGeom>
          <a:effectLst/>
        </p:spPr>
        <p:txBody>
          <a:bodyPr wrap="square">
            <a:spAutoFit/>
          </a:bodyPr>
          <a:lstStyle/>
          <a:p>
            <a:pPr algn="ctr"/>
            <a:r>
              <a:rPr lang="en-US" sz="9600" b="1" i="1" dirty="0">
                <a:ln w="3175">
                  <a:solidFill>
                    <a:schemeClr val="tx1"/>
                  </a:solidFill>
                </a:ln>
                <a:no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DRAFT</a:t>
            </a:r>
            <a:endParaRPr lang="en-US" sz="9600" b="1" i="1" dirty="0">
              <a:ln w="3175">
                <a:noFill/>
              </a:ln>
              <a:no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pSp>
        <p:nvGrpSpPr>
          <p:cNvPr id="5" name="Group 4">
            <a:extLst>
              <a:ext uri="{FF2B5EF4-FFF2-40B4-BE49-F238E27FC236}">
                <a16:creationId xmlns:a16="http://schemas.microsoft.com/office/drawing/2014/main" id="{301CFEFD-32EB-54D1-DEC4-56361EF16B16}"/>
              </a:ext>
            </a:extLst>
          </p:cNvPr>
          <p:cNvGrpSpPr/>
          <p:nvPr/>
        </p:nvGrpSpPr>
        <p:grpSpPr>
          <a:xfrm>
            <a:off x="273374" y="8195302"/>
            <a:ext cx="7682852" cy="1177298"/>
            <a:chOff x="273374" y="8195302"/>
            <a:chExt cx="7682852" cy="1177298"/>
          </a:xfrm>
        </p:grpSpPr>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73374" y="8195302"/>
              <a:ext cx="1765948" cy="1177298"/>
            </a:xfrm>
            <a:prstGeom prst="rect">
              <a:avLst/>
            </a:prstGeom>
          </p:spPr>
        </p:pic>
        <p:pic>
          <p:nvPicPr>
            <p:cNvPr id="16" name="Picture 15">
              <a:extLst>
                <a:ext uri="{FF2B5EF4-FFF2-40B4-BE49-F238E27FC236}">
                  <a16:creationId xmlns:a16="http://schemas.microsoft.com/office/drawing/2014/main" id="{0800BE46-DAD3-44AC-8FAF-F20C04E5E35F}"/>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2245675" y="8195302"/>
              <a:ext cx="1765948" cy="1177298"/>
            </a:xfrm>
            <a:prstGeom prst="rect">
              <a:avLst/>
            </a:prstGeom>
          </p:spPr>
        </p:pic>
        <p:pic>
          <p:nvPicPr>
            <p:cNvPr id="8" name="Picture 7">
              <a:extLst>
                <a:ext uri="{FF2B5EF4-FFF2-40B4-BE49-F238E27FC236}">
                  <a16:creationId xmlns:a16="http://schemas.microsoft.com/office/drawing/2014/main" id="{E565ADBF-E7C2-4CBA-BA7B-934F08BC6480}"/>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4217976" y="8195302"/>
              <a:ext cx="1765948" cy="1177298"/>
            </a:xfrm>
            <a:prstGeom prst="rect">
              <a:avLst/>
            </a:prstGeom>
          </p:spPr>
        </p:pic>
        <p:pic>
          <p:nvPicPr>
            <p:cNvPr id="9" name="Picture 8">
              <a:extLst>
                <a:ext uri="{FF2B5EF4-FFF2-40B4-BE49-F238E27FC236}">
                  <a16:creationId xmlns:a16="http://schemas.microsoft.com/office/drawing/2014/main" id="{A4DABA19-83A8-45F3-9688-875D53369DBE}"/>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6190278" y="8195302"/>
              <a:ext cx="1765948" cy="1177298"/>
            </a:xfrm>
            <a:prstGeom prst="rect">
              <a:avLst/>
            </a:prstGeom>
          </p:spPr>
        </p:pic>
      </p:grpSp>
    </p:spTree>
    <p:extLst>
      <p:ext uri="{BB962C8B-B14F-4D97-AF65-F5344CB8AC3E}">
        <p14:creationId xmlns:p14="http://schemas.microsoft.com/office/powerpoint/2010/main" val="20015435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5406</TotalTime>
  <Words>298</Words>
  <Application>Microsoft Office PowerPoint</Application>
  <PresentationFormat>Custom</PresentationFormat>
  <Paragraphs>16</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138</cp:revision>
  <dcterms:created xsi:type="dcterms:W3CDTF">2006-08-16T00:00:00Z</dcterms:created>
  <dcterms:modified xsi:type="dcterms:W3CDTF">2023-09-15T18:05:37Z</dcterms:modified>
</cp:coreProperties>
</file>