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144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04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3648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4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854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664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016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303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7701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433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994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6/25/2019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356373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Rectangle 27"/>
          <p:cNvSpPr/>
          <p:nvPr/>
        </p:nvSpPr>
        <p:spPr>
          <a:xfrm>
            <a:off x="-7620" y="0"/>
            <a:ext cx="7780020" cy="9002546"/>
          </a:xfrm>
          <a:prstGeom prst="rect">
            <a:avLst/>
          </a:prstGeom>
          <a:gradFill>
            <a:gsLst>
              <a:gs pos="0">
                <a:schemeClr val="tx2">
                  <a:lumMod val="5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620" y="8866472"/>
            <a:ext cx="1943100" cy="1060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07870" y="9020718"/>
            <a:ext cx="5711734" cy="1005840"/>
          </a:xfrm>
        </p:spPr>
        <p:txBody>
          <a:bodyPr anchor="ctr">
            <a:noAutofit/>
          </a:bodyPr>
          <a:lstStyle/>
          <a:p>
            <a:pPr algn="r"/>
            <a:r>
              <a:rPr lang="it-IT" sz="1800" b="1" dirty="0">
                <a:solidFill>
                  <a:schemeClr val="tx2">
                    <a:lumMod val="75000"/>
                  </a:schemeClr>
                </a:solidFill>
              </a:rPr>
              <a:t>Jennifer Robinson</a:t>
            </a:r>
          </a:p>
          <a:p>
            <a:pPr algn="r"/>
            <a:r>
              <a:rPr lang="pt-BR" sz="1200" dirty="0">
                <a:solidFill>
                  <a:schemeClr val="tx2">
                    <a:lumMod val="75000"/>
                  </a:schemeClr>
                </a:solidFill>
              </a:rPr>
              <a:t>(843) 442-1145</a:t>
            </a:r>
          </a:p>
          <a:p>
            <a:pPr algn="r"/>
            <a:r>
              <a:rPr lang="pt-BR" sz="1200" dirty="0">
                <a:solidFill>
                  <a:schemeClr val="tx2">
                    <a:lumMod val="75000"/>
                  </a:schemeClr>
                </a:solidFill>
              </a:rPr>
              <a:t>jrobinson@carolinaone.com</a:t>
            </a:r>
            <a:endParaRPr lang="en-US" sz="1200" dirty="0">
              <a:solidFill>
                <a:schemeClr val="tx2">
                  <a:lumMod val="75000"/>
                </a:schemeClr>
              </a:solidFill>
            </a:endParaRPr>
          </a:p>
        </p:txBody>
      </p:sp>
      <p:sp>
        <p:nvSpPr>
          <p:cNvPr id="5" name="Rectangle 4"/>
          <p:cNvSpPr/>
          <p:nvPr/>
        </p:nvSpPr>
        <p:spPr>
          <a:xfrm>
            <a:off x="-3810" y="5029013"/>
            <a:ext cx="7772400" cy="2693045"/>
          </a:xfrm>
          <a:prstGeom prst="rect">
            <a:avLst/>
          </a:prstGeom>
        </p:spPr>
        <p:txBody>
          <a:bodyPr wrap="square">
            <a:spAutoFit/>
          </a:bodyPr>
          <a:lstStyle/>
          <a:p>
            <a:pPr algn="ctr"/>
            <a:r>
              <a:rPr lang="en-US" sz="1300" dirty="0">
                <a:solidFill>
                  <a:schemeClr val="tx2">
                    <a:lumMod val="50000"/>
                  </a:schemeClr>
                </a:solidFill>
                <a:latin typeface="Trebuchet MS" panose="020B0603020202020204" pitchFamily="34" charset="0"/>
              </a:rPr>
              <a:t>Chic end unit town home in West Ashley's desirable Marsh Cove. The location of these town homes are so convenient to I-26, downtown and 526, so no waiting in traffic! This beautifully updated 3-bedroom townhome (could be made into a 4 bedroom) in tree-lined Marsh Cove includes freshly painted, low maintenance </a:t>
            </a:r>
            <a:r>
              <a:rPr lang="en-US" sz="1300" dirty="0" err="1">
                <a:solidFill>
                  <a:schemeClr val="tx2">
                    <a:lumMod val="50000"/>
                  </a:schemeClr>
                </a:solidFill>
                <a:latin typeface="Trebuchet MS" panose="020B0603020202020204" pitchFamily="34" charset="0"/>
              </a:rPr>
              <a:t>hardiplank</a:t>
            </a:r>
            <a:r>
              <a:rPr lang="en-US" sz="1300" dirty="0">
                <a:solidFill>
                  <a:schemeClr val="tx2">
                    <a:lumMod val="50000"/>
                  </a:schemeClr>
                </a:solidFill>
                <a:latin typeface="Trebuchet MS" panose="020B0603020202020204" pitchFamily="34" charset="0"/>
              </a:rPr>
              <a:t> siding(a 40k upgrade), heated slate tile foyer entry, ceramic flooring in the spacious custom kitchen, butcher block counter tops, stainless steel appliances, under cabinet lighting on dimmers, and pantry. Newer HVAC with dual thermostats, newer hot water heater, Walnut-stained hardwood floors throughout the majority of the home, a sun deck and spacious screened porch, neutral paint throughout, fun laundry room, and modern light fixtures with dimmers. The master suite is private with natural light, a wonderful reading nook and a large walk-in closet. The two secondary bedrooms are good-sized with large closet The loft on the upper floors comprises three rooms currently used as a craft room, home office and yoga room. All of this in a beautifully landscaped, freshly sodded, tranquil, marsh setting. This property is perfect for entertaining! Private community amenities include a salt water pool, tennis court and basketball court.</a:t>
            </a:r>
          </a:p>
        </p:txBody>
      </p:sp>
      <p:grpSp>
        <p:nvGrpSpPr>
          <p:cNvPr id="15" name="Group 14"/>
          <p:cNvGrpSpPr/>
          <p:nvPr/>
        </p:nvGrpSpPr>
        <p:grpSpPr>
          <a:xfrm>
            <a:off x="-7620" y="9002546"/>
            <a:ext cx="1943100" cy="1042184"/>
            <a:chOff x="-7620" y="9002546"/>
            <a:chExt cx="1943100" cy="1042184"/>
          </a:xfrm>
        </p:grpSpPr>
        <p:pic>
          <p:nvPicPr>
            <p:cNvPr id="103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830" y="9002546"/>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583065"/>
              <a:ext cx="1943100" cy="461665"/>
            </a:xfrm>
            <a:prstGeom prst="rect">
              <a:avLst/>
            </a:prstGeom>
          </p:spPr>
          <p:txBody>
            <a:bodyPr anchor="b">
              <a:spAutoFit/>
            </a:bodyPr>
            <a:lstStyle/>
            <a:p>
              <a:pPr lvl="0" algn="ctr"/>
              <a:r>
                <a:rPr lang="en-US" sz="800" dirty="0">
                  <a:solidFill>
                    <a:schemeClr val="tx2">
                      <a:lumMod val="75000"/>
                    </a:schemeClr>
                  </a:solidFill>
                </a:rPr>
                <a:t>Carolina One Real Estate</a:t>
              </a:r>
            </a:p>
            <a:p>
              <a:pPr lvl="0" algn="ctr"/>
              <a:r>
                <a:rPr lang="en-US" sz="800" dirty="0">
                  <a:solidFill>
                    <a:schemeClr val="tx2">
                      <a:lumMod val="75000"/>
                    </a:schemeClr>
                  </a:solidFill>
                </a:rPr>
                <a:t>195 W Coleman Blvd</a:t>
              </a:r>
            </a:p>
            <a:p>
              <a:pPr lvl="0" algn="ctr"/>
              <a:r>
                <a:rPr lang="en-US" sz="800" dirty="0">
                  <a:solidFill>
                    <a:schemeClr val="tx2">
                      <a:lumMod val="75000"/>
                    </a:schemeClr>
                  </a:solidFill>
                </a:rPr>
                <a:t>Mt Pleasant, SC 29464</a:t>
              </a:r>
            </a:p>
          </p:txBody>
        </p:sp>
      </p:grpSp>
      <p:cxnSp>
        <p:nvCxnSpPr>
          <p:cNvPr id="10" name="Straight Connector 9"/>
          <p:cNvCxnSpPr/>
          <p:nvPr/>
        </p:nvCxnSpPr>
        <p:spPr>
          <a:xfrm>
            <a:off x="1596390" y="8848049"/>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84" y="0"/>
            <a:ext cx="7757012" cy="461665"/>
          </a:xfrm>
          <a:prstGeom prst="rect">
            <a:avLst/>
          </a:prstGeom>
          <a:noFill/>
        </p:spPr>
        <p:txBody>
          <a:bodyPr wrap="square">
            <a:spAutoFit/>
          </a:bodyPr>
          <a:lstStyle/>
          <a:p>
            <a:pPr algn="ctr"/>
            <a:r>
              <a:rPr lang="en-US" sz="2400" dirty="0">
                <a:ln>
                  <a:solidFill>
                    <a:srgbClr val="FFFF00"/>
                  </a:solidFill>
                </a:ln>
                <a:solidFill>
                  <a:srgbClr val="FFFF00"/>
                </a:solidFill>
                <a:effectLst>
                  <a:outerShdw blurRad="38100" dist="38100" dir="2700000" algn="tl">
                    <a:srgbClr val="000000">
                      <a:alpha val="43137"/>
                    </a:srgbClr>
                  </a:outerShdw>
                </a:effectLst>
                <a:latin typeface="Trebuchet MS" panose="020B0603020202020204" pitchFamily="34" charset="0"/>
              </a:rPr>
              <a:t>Marsh Cove Open House Sunday 2-4pm</a:t>
            </a:r>
          </a:p>
        </p:txBody>
      </p:sp>
      <p:cxnSp>
        <p:nvCxnSpPr>
          <p:cNvPr id="29" name="Straight Connector 28"/>
          <p:cNvCxnSpPr/>
          <p:nvPr/>
        </p:nvCxnSpPr>
        <p:spPr>
          <a:xfrm>
            <a:off x="1596390" y="3657600"/>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863245" y="533400"/>
            <a:ext cx="4038291" cy="2692666"/>
          </a:xfrm>
          <a:prstGeom prst="rect">
            <a:avLst/>
          </a:prstGeom>
          <a:ln w="12700">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84" y="3258570"/>
            <a:ext cx="7766149" cy="738664"/>
          </a:xfrm>
          <a:prstGeom prst="rect">
            <a:avLst/>
          </a:prstGeom>
        </p:spPr>
        <p:txBody>
          <a:bodyPr wrap="square">
            <a:spAutoFit/>
          </a:bodyPr>
          <a:lstStyle/>
          <a:p>
            <a:pPr algn="ctr"/>
            <a:r>
              <a:rPr lang="fr-FR" sz="2400" dirty="0">
                <a:solidFill>
                  <a:schemeClr val="tx2"/>
                </a:solidFill>
                <a:effectLst>
                  <a:outerShdw blurRad="38100" dist="38100" dir="2700000" algn="tl">
                    <a:srgbClr val="000000">
                      <a:alpha val="43137"/>
                    </a:srgbClr>
                  </a:outerShdw>
                </a:effectLst>
                <a:latin typeface="Trebuchet MS" panose="020B0603020202020204" pitchFamily="34" charset="0"/>
              </a:rPr>
              <a:t>35 </a:t>
            </a:r>
            <a:r>
              <a:rPr lang="fr-FR" sz="2400" dirty="0" err="1">
                <a:solidFill>
                  <a:schemeClr val="tx2"/>
                </a:solidFill>
                <a:effectLst>
                  <a:outerShdw blurRad="38100" dist="38100" dir="2700000" algn="tl">
                    <a:srgbClr val="000000">
                      <a:alpha val="43137"/>
                    </a:srgbClr>
                  </a:outerShdw>
                </a:effectLst>
                <a:latin typeface="Trebuchet MS" panose="020B0603020202020204" pitchFamily="34" charset="0"/>
              </a:rPr>
              <a:t>Arabian</a:t>
            </a:r>
            <a:r>
              <a:rPr lang="fr-FR" sz="2400" dirty="0">
                <a:solidFill>
                  <a:schemeClr val="tx2"/>
                </a:solidFill>
                <a:effectLst>
                  <a:outerShdw blurRad="38100" dist="38100" dir="2700000" algn="tl">
                    <a:srgbClr val="000000">
                      <a:alpha val="43137"/>
                    </a:srgbClr>
                  </a:outerShdw>
                </a:effectLst>
                <a:latin typeface="Trebuchet MS" panose="020B0603020202020204" pitchFamily="34" charset="0"/>
              </a:rPr>
              <a:t> Drive</a:t>
            </a:r>
            <a:br>
              <a:rPr lang="en-US"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dirty="0">
                <a:solidFill>
                  <a:schemeClr val="tx2"/>
                </a:solidFill>
                <a:effectLst>
                  <a:outerShdw blurRad="38100" dist="38100" dir="2700000" algn="tl">
                    <a:srgbClr val="000000">
                      <a:alpha val="43137"/>
                    </a:srgbClr>
                  </a:outerShdw>
                </a:effectLst>
                <a:latin typeface="Trebuchet MS" panose="020B0603020202020204" pitchFamily="34" charset="0"/>
              </a:rPr>
              <a:t>Charleston, SC 29407 | MLS# 19010648 | $312,000</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11760" y="4114920"/>
            <a:ext cx="1219201" cy="812880"/>
          </a:xfrm>
          <a:prstGeom prst="rect">
            <a:avLst/>
          </a:prstGeom>
          <a:ln>
            <a:solidFill>
              <a:schemeClr val="tx2">
                <a:lumMod val="50000"/>
              </a:schemeClr>
            </a:solidFill>
          </a:ln>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694180" y="4114878"/>
            <a:ext cx="1219200" cy="812963"/>
          </a:xfrm>
          <a:prstGeom prst="rect">
            <a:avLst/>
          </a:prstGeom>
          <a:ln>
            <a:solidFill>
              <a:schemeClr val="tx2">
                <a:lumMod val="50000"/>
              </a:schemeClr>
            </a:solid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276600" y="4114960"/>
            <a:ext cx="1219200" cy="812800"/>
          </a:xfrm>
          <a:prstGeom prst="rect">
            <a:avLst/>
          </a:prstGeom>
          <a:ln>
            <a:solidFill>
              <a:schemeClr val="tx2">
                <a:lumMod val="50000"/>
              </a:schemeClr>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59020" y="4114960"/>
            <a:ext cx="1219201" cy="812800"/>
          </a:xfrm>
          <a:prstGeom prst="rect">
            <a:avLst/>
          </a:prstGeom>
          <a:ln>
            <a:solidFill>
              <a:schemeClr val="tx2">
                <a:lumMod val="50000"/>
              </a:schemeClr>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441440" y="4114800"/>
            <a:ext cx="1219200" cy="813120"/>
          </a:xfrm>
          <a:prstGeom prst="rect">
            <a:avLst/>
          </a:prstGeom>
          <a:ln>
            <a:solidFill>
              <a:schemeClr val="tx2">
                <a:lumMod val="50000"/>
              </a:schemeClr>
            </a:solidFill>
          </a:ln>
        </p:spPr>
      </p:pic>
      <p:pic>
        <p:nvPicPr>
          <p:cNvPr id="24" name="Picture 23">
            <a:extLst>
              <a:ext uri="{FF2B5EF4-FFF2-40B4-BE49-F238E27FC236}">
                <a16:creationId xmlns:a16="http://schemas.microsoft.com/office/drawing/2014/main" id="{E67F2F25-F0DD-4379-8BA2-5E3A7236556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1760" y="7823009"/>
            <a:ext cx="1219200" cy="813181"/>
          </a:xfrm>
          <a:prstGeom prst="rect">
            <a:avLst/>
          </a:prstGeom>
          <a:ln>
            <a:solidFill>
              <a:schemeClr val="tx2">
                <a:lumMod val="50000"/>
              </a:schemeClr>
            </a:solidFill>
          </a:ln>
        </p:spPr>
      </p:pic>
      <p:pic>
        <p:nvPicPr>
          <p:cNvPr id="25" name="Picture 24">
            <a:extLst>
              <a:ext uri="{FF2B5EF4-FFF2-40B4-BE49-F238E27FC236}">
                <a16:creationId xmlns:a16="http://schemas.microsoft.com/office/drawing/2014/main" id="{AC7FAB34-3B8F-4049-A309-20820FB8A0B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694180" y="7823018"/>
            <a:ext cx="1219200" cy="813163"/>
          </a:xfrm>
          <a:prstGeom prst="rect">
            <a:avLst/>
          </a:prstGeom>
          <a:ln>
            <a:solidFill>
              <a:schemeClr val="tx2">
                <a:lumMod val="50000"/>
              </a:schemeClr>
            </a:solidFill>
          </a:ln>
        </p:spPr>
      </p:pic>
      <p:pic>
        <p:nvPicPr>
          <p:cNvPr id="26" name="Picture 25">
            <a:extLst>
              <a:ext uri="{FF2B5EF4-FFF2-40B4-BE49-F238E27FC236}">
                <a16:creationId xmlns:a16="http://schemas.microsoft.com/office/drawing/2014/main" id="{B6FF51E4-A5A3-44E4-B434-CCDF2E2FD98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276600" y="7823311"/>
            <a:ext cx="1219200" cy="812577"/>
          </a:xfrm>
          <a:prstGeom prst="rect">
            <a:avLst/>
          </a:prstGeom>
          <a:ln>
            <a:solidFill>
              <a:schemeClr val="tx2">
                <a:lumMod val="50000"/>
              </a:schemeClr>
            </a:solidFill>
          </a:ln>
        </p:spPr>
      </p:pic>
      <p:pic>
        <p:nvPicPr>
          <p:cNvPr id="27" name="Picture 26">
            <a:extLst>
              <a:ext uri="{FF2B5EF4-FFF2-40B4-BE49-F238E27FC236}">
                <a16:creationId xmlns:a16="http://schemas.microsoft.com/office/drawing/2014/main" id="{AD6E988A-D0FC-48EC-9002-38AF2E8912D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859020" y="7823275"/>
            <a:ext cx="1219200" cy="812650"/>
          </a:xfrm>
          <a:prstGeom prst="rect">
            <a:avLst/>
          </a:prstGeom>
          <a:ln>
            <a:solidFill>
              <a:schemeClr val="tx2">
                <a:lumMod val="50000"/>
              </a:schemeClr>
            </a:solidFill>
          </a:ln>
        </p:spPr>
      </p:pic>
      <p:pic>
        <p:nvPicPr>
          <p:cNvPr id="32" name="Picture 31">
            <a:extLst>
              <a:ext uri="{FF2B5EF4-FFF2-40B4-BE49-F238E27FC236}">
                <a16:creationId xmlns:a16="http://schemas.microsoft.com/office/drawing/2014/main" id="{8E4858F8-053F-4B0E-AD81-A50067B4229E}"/>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41440" y="7823200"/>
            <a:ext cx="1219200" cy="812800"/>
          </a:xfrm>
          <a:prstGeom prst="rect">
            <a:avLst/>
          </a:prstGeom>
          <a:ln>
            <a:solidFill>
              <a:schemeClr val="tx2">
                <a:lumMod val="50000"/>
              </a:schemeClr>
            </a:solidFill>
          </a:ln>
        </p:spPr>
      </p:pic>
    </p:spTree>
    <p:extLst>
      <p:ext uri="{BB962C8B-B14F-4D97-AF65-F5344CB8AC3E}">
        <p14:creationId xmlns:p14="http://schemas.microsoft.com/office/powerpoint/2010/main" val="3800376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TotalTime>
  <Words>262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 Price</cp:lastModifiedBy>
  <cp:revision>20</cp:revision>
  <dcterms:created xsi:type="dcterms:W3CDTF">2006-08-16T00:00:00Z</dcterms:created>
  <dcterms:modified xsi:type="dcterms:W3CDTF">2019-06-25T16:18:15Z</dcterms:modified>
</cp:coreProperties>
</file>