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1956" y="84"/>
      </p:cViewPr>
      <p:guideLst>
        <p:guide orient="horz" pos="288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828800"/>
            <a:ext cx="8229600" cy="24384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4442264"/>
            <a:ext cx="64008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66185"/>
            <a:ext cx="2057400" cy="780203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66185"/>
            <a:ext cx="6019800" cy="780203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812800"/>
            <a:ext cx="7086600" cy="24384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3343715"/>
            <a:ext cx="7086600" cy="2012949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8555568"/>
            <a:ext cx="762000" cy="486833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4067"/>
            <a:ext cx="8229600" cy="1524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46817"/>
            <a:ext cx="4040188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2046817"/>
            <a:ext cx="4041775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3149601"/>
            <a:ext cx="4040188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3149601"/>
            <a:ext cx="4041775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64067"/>
            <a:ext cx="3008313" cy="154940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1" y="2032001"/>
            <a:ext cx="3008313" cy="6136217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364067"/>
            <a:ext cx="5111750" cy="7804151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812800"/>
            <a:ext cx="5486400" cy="696384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2442633"/>
            <a:ext cx="5486400" cy="52832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555716"/>
            <a:ext cx="5486400" cy="707136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366184"/>
            <a:ext cx="8229600" cy="1524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133600"/>
            <a:ext cx="8229600" cy="62788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8555568"/>
            <a:ext cx="21336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8555568"/>
            <a:ext cx="2895600" cy="486833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8555568"/>
            <a:ext cx="762000" cy="486833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 noChangeShapeType="1"/>
          </p:cNvSpPr>
          <p:nvPr/>
        </p:nvSpPr>
        <p:spPr bwMode="auto">
          <a:xfrm>
            <a:off x="0" y="1"/>
            <a:ext cx="9144000" cy="688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ajan Pro" panose="02020502050506020301" pitchFamily="18" charset="0"/>
                <a:cs typeface="Arial" pitchFamily="34" charset="0"/>
              </a:rPr>
              <a:t>Wagener Terrace Waterfront!!!!</a:t>
            </a:r>
            <a:endParaRPr lang="en-US" sz="2800" b="1" i="1" dirty="0"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ajan Pro" panose="02020502050506020301" pitchFamily="18" charset="0"/>
              <a:cs typeface="Arial" pitchFamily="34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6200" y="7467600"/>
            <a:ext cx="5675869" cy="1595924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76199" y="5415715"/>
            <a:ext cx="6954496" cy="3728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Tw Cen MT" pitchFamily="34" charset="0"/>
                <a:cs typeface="Arial" pitchFamily="34" charset="0"/>
              </a:rPr>
              <a:t>Great opportunity to own in highly sought after Wagener Terrace.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Tw Cen MT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Tw Cen MT" pitchFamily="34" charset="0"/>
                <a:cs typeface="Arial" pitchFamily="34" charset="0"/>
              </a:rPr>
              <a:t>3 bedroom 2.5 bath Charleston brick ranch on the Ashley River. Foyer with living/dining room combo. Large family room with wood burning brick fireplace and sliding glass doors leading to the patio and beautiful view of water. Eat in kitchen. Large master with </a:t>
            </a:r>
            <a:r>
              <a:rPr lang="en-US" dirty="0" err="1">
                <a:latin typeface="Tw Cen MT" pitchFamily="34" charset="0"/>
                <a:cs typeface="Arial" pitchFamily="34" charset="0"/>
              </a:rPr>
              <a:t>en</a:t>
            </a:r>
            <a:r>
              <a:rPr lang="en-US" dirty="0">
                <a:latin typeface="Tw Cen MT" pitchFamily="34" charset="0"/>
                <a:cs typeface="Arial" pitchFamily="34" charset="0"/>
              </a:rPr>
              <a:t> suite.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Tw Cen MT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Tw Cen MT" pitchFamily="34" charset="0"/>
                <a:cs typeface="Arial" pitchFamily="34" charset="0"/>
              </a:rPr>
              <a:t>Fabulous location!! One owner home. In need of renovation. Roof replaced in 2016.</a:t>
            </a:r>
            <a:endParaRPr kumimoji="0" lang="en-US" i="1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11"/>
          <p:cNvSpPr txBox="1">
            <a:spLocks noChangeArrowheads="1" noChangeShapeType="1"/>
          </p:cNvSpPr>
          <p:nvPr/>
        </p:nvSpPr>
        <p:spPr bwMode="auto">
          <a:xfrm>
            <a:off x="7086600" y="5627803"/>
            <a:ext cx="1909510" cy="1065416"/>
          </a:xfrm>
          <a:prstGeom prst="rect">
            <a:avLst/>
          </a:prstGeom>
          <a:noFill/>
          <a:ln w="0" algn="in">
            <a:noFill/>
            <a:miter lim="800000"/>
            <a:headEnd/>
            <a:tailEnd/>
          </a:ln>
          <a:effectLst/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latin typeface="Tw Cen MT" pitchFamily="34" charset="0"/>
                <a:cs typeface="Arial" pitchFamily="34" charset="0"/>
              </a:rPr>
              <a:t>Michael Dew</a:t>
            </a:r>
            <a:endParaRPr lang="en-US" sz="1100" dirty="0">
              <a:latin typeface="Tw Cen MT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O 843-769-5100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M 843-870-7000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michaeledew@gmail.com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www.michaeldewrealestate.com</a:t>
            </a:r>
            <a:endParaRPr kumimoji="0" lang="en-US" sz="1050" b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7280425" y="7040621"/>
            <a:ext cx="1521860" cy="696852"/>
            <a:chOff x="7426439" y="6982836"/>
            <a:chExt cx="1521860" cy="696852"/>
          </a:xfrm>
        </p:grpSpPr>
        <p:sp>
          <p:nvSpPr>
            <p:cNvPr id="2" name="Rounded Rectangle 1"/>
            <p:cNvSpPr/>
            <p:nvPr/>
          </p:nvSpPr>
          <p:spPr>
            <a:xfrm>
              <a:off x="7498080" y="7193280"/>
              <a:ext cx="1356360" cy="27432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7833360" y="7033260"/>
              <a:ext cx="685800" cy="60960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36" name="Picture 1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426439" y="6982836"/>
              <a:ext cx="1521860" cy="696852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  <p:sp>
        <p:nvSpPr>
          <p:cNvPr id="12" name="Text Box 18"/>
          <p:cNvSpPr txBox="1">
            <a:spLocks noChangeArrowheads="1"/>
          </p:cNvSpPr>
          <p:nvPr/>
        </p:nvSpPr>
        <p:spPr bwMode="auto">
          <a:xfrm>
            <a:off x="7086600" y="8084876"/>
            <a:ext cx="1909510" cy="9829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AgentOwned Charleston Group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902 Savannah Hwy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Charleston, SC 29407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Real </a:t>
            </a: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Estate ● Mortgage</a:t>
            </a:r>
            <a:b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</a:b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Insurance ● Business Brokerage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0788" y="8953632"/>
            <a:ext cx="139417" cy="190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1" name="Text Box 3"/>
          <p:cNvSpPr txBox="1">
            <a:spLocks noChangeArrowheads="1" noChangeShapeType="1"/>
          </p:cNvSpPr>
          <p:nvPr/>
        </p:nvSpPr>
        <p:spPr bwMode="auto">
          <a:xfrm>
            <a:off x="76200" y="4229100"/>
            <a:ext cx="8972938" cy="9961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35 Devereaux Avenue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Charleston, SC 29403 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Arial" pitchFamily="34" charset="0"/>
              </a:rPr>
              <a:t>· 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MLS# 20001528 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Arial" pitchFamily="34" charset="0"/>
              </a:rPr>
              <a:t>·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 $1,250,000</a:t>
            </a:r>
            <a:endParaRPr kumimoji="0" lang="en-US" sz="1100" b="1" i="0" u="none" strike="noStrike" cap="none" normalizeH="0" baseline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itchFamily="34" charset="0"/>
              <a:cs typeface="Arial" pitchFamily="34" charset="0"/>
            </a:endParaRPr>
          </a:p>
        </p:txBody>
      </p:sp>
      <p:pic>
        <p:nvPicPr>
          <p:cNvPr id="1038" name="Picture 14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62"/>
          <a:stretch/>
        </p:blipFill>
        <p:spPr bwMode="auto">
          <a:xfrm>
            <a:off x="-2438400" y="724854"/>
            <a:ext cx="1371600" cy="856498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5">
            <a:extLst>
              <a:ext uri="{FF2B5EF4-FFF2-40B4-BE49-F238E27FC236}">
                <a16:creationId xmlns:a16="http://schemas.microsoft.com/office/drawing/2014/main" id="{6888FB2F-DEEF-4E83-8F52-3962C5A191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517664" y="799841"/>
            <a:ext cx="4858139" cy="3238759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5">
            <a:extLst>
              <a:ext uri="{FF2B5EF4-FFF2-40B4-BE49-F238E27FC236}">
                <a16:creationId xmlns:a16="http://schemas.microsoft.com/office/drawing/2014/main" id="{1D043A44-4E64-4D74-9263-471D91956C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6200" y="2492277"/>
            <a:ext cx="2319484" cy="1546323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273BA92A-E4D7-42BF-B9C5-09ABF64757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9417" y="796795"/>
            <a:ext cx="2311889" cy="1543403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5">
            <a:extLst>
              <a:ext uri="{FF2B5EF4-FFF2-40B4-BE49-F238E27FC236}">
                <a16:creationId xmlns:a16="http://schemas.microsoft.com/office/drawing/2014/main" id="{AA565179-0EF7-4855-962F-53F91384D5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502161" y="795336"/>
            <a:ext cx="1545902" cy="1032035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15">
            <a:extLst>
              <a:ext uri="{FF2B5EF4-FFF2-40B4-BE49-F238E27FC236}">
                <a16:creationId xmlns:a16="http://schemas.microsoft.com/office/drawing/2014/main" id="{780B0BA5-0BF4-48FC-999D-5C6F7B498B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502161" y="1900950"/>
            <a:ext cx="1545902" cy="1032034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15">
            <a:extLst>
              <a:ext uri="{FF2B5EF4-FFF2-40B4-BE49-F238E27FC236}">
                <a16:creationId xmlns:a16="http://schemas.microsoft.com/office/drawing/2014/main" id="{778EF064-9E1D-4083-8C8B-9530603BEA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502161" y="3006565"/>
            <a:ext cx="1545902" cy="1032034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90167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156</TotalTime>
  <Words>133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Arial</vt:lpstr>
      <vt:lpstr>Book Antiqua</vt:lpstr>
      <vt:lpstr>Lucida Sans</vt:lpstr>
      <vt:lpstr>Trajan Pro</vt:lpstr>
      <vt:lpstr>Trebuchet MS</vt:lpstr>
      <vt:lpstr>Tw Cen MT</vt:lpstr>
      <vt:lpstr>Wingdings</vt:lpstr>
      <vt:lpstr>Wingdings 2</vt:lpstr>
      <vt:lpstr>Wingdings 3</vt:lpstr>
      <vt:lpstr>Apex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54</cp:revision>
  <dcterms:created xsi:type="dcterms:W3CDTF">2006-08-16T00:00:00Z</dcterms:created>
  <dcterms:modified xsi:type="dcterms:W3CDTF">2020-04-15T18:40:41Z</dcterms:modified>
</cp:coreProperties>
</file>