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21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12/31/2024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JUST LISTED! Brick Ranch with Pool!</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themazzilliteam.com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1"/>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6252"/>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400" b="1" dirty="0">
                <a:latin typeface="Futura LtCn BT" panose="020B0408020204030204" pitchFamily="34" charset="0"/>
              </a:rPr>
              <a:t>35 Lombardi Lane</a:t>
            </a:r>
          </a:p>
          <a:p>
            <a:pPr algn="r"/>
            <a:endParaRPr lang="en-US" sz="2200" dirty="0">
              <a:latin typeface="Futura LtCn BT" panose="020B0408020204030204" pitchFamily="34" charset="0"/>
            </a:endParaRPr>
          </a:p>
          <a:p>
            <a:pPr algn="r"/>
            <a:r>
              <a:rPr lang="es-ES" sz="2200" dirty="0">
                <a:latin typeface="Futura LtCn BT" panose="020B0408020204030204" pitchFamily="34" charset="0"/>
              </a:rPr>
              <a:t>Otranto</a:t>
            </a:r>
          </a:p>
          <a:p>
            <a:pPr algn="r"/>
            <a:r>
              <a:rPr lang="es-ES" sz="2200" dirty="0" err="1">
                <a:latin typeface="Futura LtCn BT" panose="020B0408020204030204" pitchFamily="34" charset="0"/>
              </a:rPr>
              <a:t>Hanahan</a:t>
            </a:r>
            <a:r>
              <a:rPr lang="es-ES" sz="2200" dirty="0">
                <a:latin typeface="Futura LtCn BT" panose="020B0408020204030204" pitchFamily="34" charset="0"/>
              </a:rPr>
              <a:t>, SC 29410</a:t>
            </a:r>
          </a:p>
          <a:p>
            <a:pPr algn="r"/>
            <a:r>
              <a:rPr lang="es-ES" sz="2200" dirty="0">
                <a:latin typeface="Futura LtCn BT" panose="020B0408020204030204" pitchFamily="34" charset="0"/>
              </a:rPr>
              <a:t>MLS# 24031389</a:t>
            </a:r>
          </a:p>
          <a:p>
            <a:pPr algn="r"/>
            <a:r>
              <a:rPr lang="es-ES" sz="2200" dirty="0">
                <a:latin typeface="Futura LtCn BT" panose="020B0408020204030204" pitchFamily="34" charset="0"/>
              </a:rPr>
              <a:t>$450,000</a:t>
            </a:r>
          </a:p>
          <a:p>
            <a:pPr algn="r"/>
            <a:endParaRPr lang="en-US" sz="1800" dirty="0">
              <a:latin typeface="Futura LtCn BT" panose="020B0408020204030204" pitchFamily="34" charset="0"/>
            </a:endParaRPr>
          </a:p>
          <a:p>
            <a:pPr algn="r"/>
            <a:r>
              <a:rPr lang="en-US" sz="1800" dirty="0">
                <a:latin typeface="Futura LtCn BT" panose="020B0408020204030204" pitchFamily="34" charset="0"/>
              </a:rPr>
              <a:t>3 Bed | 2 Bath | 1,506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76200" y="4656009"/>
            <a:ext cx="8076707" cy="32644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300" dirty="0">
                <a:latin typeface="Futura Lt BT" panose="020B0402020204020303" pitchFamily="34" charset="0"/>
              </a:rPr>
              <a:t>Discover the perfect blend of comfort, style, and functionality in this beautifully renovated 3-bedroom, 2-bathroom brick ranch, nestled on a quiet cul-de-sac. This home boasts an expansive fenced-in backyard adorned with gorgeous palm trees, creating a serene oasis complete with an in-ground saltwater pool—perfect for relaxing or entertaining. Inside, the home features newer windows and durable LVP flooring, complementing the cozy ambiance created by a charming wood-burning fireplace. The spacious kitchen is ready for your culinary adventures, with all appliances conveying with the sale. The 22kW backup generator offers peace of mind, ensuring uninterrupted power during any season.</a:t>
            </a:r>
          </a:p>
          <a:p>
            <a:endParaRPr lang="en-US" sz="1300" dirty="0">
              <a:latin typeface="Futura Lt BT" panose="020B0402020204020303" pitchFamily="34" charset="0"/>
            </a:endParaRPr>
          </a:p>
          <a:p>
            <a:r>
              <a:rPr lang="en-US" sz="1300" dirty="0">
                <a:latin typeface="Futura Lt BT" panose="020B0402020204020303" pitchFamily="34" charset="0"/>
              </a:rPr>
              <a:t>Practical upgrades abound, including fully replaced, insulated plumbing pipes with individual shut-offs for added convenience. The attached two-car garage provides ample parking and storage, and a separate shed offers even more space for your needs. Best of all, this home comes with no HOA restrictions, giving you the freedom to truly make it your own. Whether you're looking to purchase or lease, this property is also available for rent at $2,500 per month. Don't miss your chance to own or rent this exceptional home! Schedule your showing today!</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a:extLst>
              <a:ext uri="{28A0092B-C50C-407E-A947-70E740481C1C}">
                <a14:useLocalDpi xmlns:a14="http://schemas.microsoft.com/office/drawing/2010/main" val="0"/>
              </a:ext>
            </a:extLst>
          </a:blip>
          <a:srcRect l="631" r="631"/>
          <a:stretch/>
        </p:blipFill>
        <p:spPr>
          <a:xfrm>
            <a:off x="76200" y="736252"/>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76691" y="7985760"/>
            <a:ext cx="1508760" cy="987552"/>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p:blipFill>
        <p:spPr>
          <a:xfrm>
            <a:off x="6647749" y="7985760"/>
            <a:ext cx="1508760" cy="987552"/>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preferRelativeResize="0">
            <a:picLocks/>
          </p:cNvPicPr>
          <p:nvPr/>
        </p:nvPicPr>
        <p:blipFill>
          <a:blip r:embed="rId8" cstate="print">
            <a:extLst>
              <a:ext uri="{28A0092B-C50C-407E-A947-70E740481C1C}">
                <a14:useLocalDpi xmlns:a14="http://schemas.microsoft.com/office/drawing/2010/main" val="0"/>
              </a:ext>
            </a:extLst>
          </a:blip>
          <a:srcRect/>
          <a:stretch/>
        </p:blipFill>
        <p:spPr>
          <a:xfrm>
            <a:off x="3362221" y="7985760"/>
            <a:ext cx="1508760" cy="987552"/>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1719456" y="7985760"/>
            <a:ext cx="1508760" cy="987552"/>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5004986" y="7985760"/>
            <a:ext cx="1508760" cy="987552"/>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preferRelativeResize="0">
            <a:picLocks/>
          </p:cNvPicPr>
          <p:nvPr/>
        </p:nvPicPr>
        <p:blipFill>
          <a:blip r:embed="rId11" cstate="print">
            <a:extLst>
              <a:ext uri="{28A0092B-C50C-407E-A947-70E740481C1C}">
                <a14:useLocalDpi xmlns:a14="http://schemas.microsoft.com/office/drawing/2010/main" val="0"/>
              </a:ext>
            </a:extLst>
          </a:blip>
          <a:srcRect/>
          <a:stretch/>
        </p:blipFill>
        <p:spPr>
          <a:xfrm>
            <a:off x="76691" y="3587496"/>
            <a:ext cx="1508760" cy="987552"/>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6647748" y="3587496"/>
            <a:ext cx="1508760" cy="987552"/>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preferRelativeResize="0">
            <a:picLocks/>
          </p:cNvPicPr>
          <p:nvPr/>
        </p:nvPicPr>
        <p:blipFill>
          <a:blip r:embed="rId13" cstate="print">
            <a:extLst>
              <a:ext uri="{28A0092B-C50C-407E-A947-70E740481C1C}">
                <a14:useLocalDpi xmlns:a14="http://schemas.microsoft.com/office/drawing/2010/main" val="0"/>
              </a:ext>
            </a:extLst>
          </a:blip>
          <a:srcRect/>
          <a:stretch/>
        </p:blipFill>
        <p:spPr>
          <a:xfrm>
            <a:off x="1719455" y="3587496"/>
            <a:ext cx="1508760" cy="987552"/>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preferRelativeResize="0">
            <a:picLocks/>
          </p:cNvPicPr>
          <p:nvPr/>
        </p:nvPicPr>
        <p:blipFill>
          <a:blip r:embed="rId14" cstate="print">
            <a:extLst>
              <a:ext uri="{28A0092B-C50C-407E-A947-70E740481C1C}">
                <a14:useLocalDpi xmlns:a14="http://schemas.microsoft.com/office/drawing/2010/main" val="0"/>
              </a:ext>
            </a:extLst>
          </a:blip>
          <a:srcRect/>
          <a:stretch/>
        </p:blipFill>
        <p:spPr>
          <a:xfrm>
            <a:off x="5004983" y="3587496"/>
            <a:ext cx="1508760" cy="987552"/>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3362219" y="3587496"/>
            <a:ext cx="1508760" cy="987552"/>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653</TotalTime>
  <Words>267</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JUST LISTED! Brick Ranch with Pool!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101</cp:revision>
  <dcterms:created xsi:type="dcterms:W3CDTF">2006-08-16T00:00:00Z</dcterms:created>
  <dcterms:modified xsi:type="dcterms:W3CDTF">2024-12-31T19:17:49Z</dcterms:modified>
</cp:coreProperties>
</file>