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26A"/>
    <a:srgbClr val="FF7575"/>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283" y="1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24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169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996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8162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8650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2EAF3-99EF-42A4-8450-453F282A5E58}"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7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2EAF3-99EF-42A4-8450-453F282A5E58}" type="datetimeFigureOut">
              <a:rPr lang="en-US" smtClean="0"/>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726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2EAF3-99EF-42A4-8450-453F282A5E58}" type="datetimeFigureOut">
              <a:rPr lang="en-US" smtClean="0"/>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435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248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24306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49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7772EAF3-99EF-42A4-8450-453F282A5E58}" type="datetimeFigureOut">
              <a:rPr lang="en-US" smtClean="0"/>
              <a:t>10/21/2022</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8585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hyperlink" Target="https://charlestonvirtualhomes.com/22026097/" TargetMode="External"/><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962"/>
          <a:stretch/>
        </p:blipFill>
        <p:spPr>
          <a:xfrm>
            <a:off x="1639824" y="165"/>
            <a:ext cx="6589776" cy="4438219"/>
          </a:xfrm>
          <a:prstGeom prst="rect">
            <a:avLst/>
          </a:prstGeom>
        </p:spPr>
      </p:pic>
      <p:sp>
        <p:nvSpPr>
          <p:cNvPr id="2" name="Title 1"/>
          <p:cNvSpPr>
            <a:spLocks noGrp="1"/>
          </p:cNvSpPr>
          <p:nvPr>
            <p:ph type="ctrTitle"/>
          </p:nvPr>
        </p:nvSpPr>
        <p:spPr>
          <a:xfrm>
            <a:off x="1639824" y="11582"/>
            <a:ext cx="6589776" cy="841857"/>
          </a:xfrm>
        </p:spPr>
        <p:txBody>
          <a:bodyPr anchor="ctr">
            <a:noAutofit/>
          </a:bodyPr>
          <a:lstStyle/>
          <a:p>
            <a:pPr algn="r"/>
            <a:r>
              <a:rPr lang="en-US" sz="4800" dirty="0">
                <a:solidFill>
                  <a:schemeClr val="tx2"/>
                </a:solidFill>
                <a:latin typeface="Permanent Marker" panose="02000000000000000000" pitchFamily="2" charset="0"/>
                <a:ea typeface="Permanent Marker" panose="02000000000000000000" pitchFamily="2" charset="0"/>
              </a:rPr>
              <a:t>New Listing!</a:t>
            </a:r>
          </a:p>
        </p:txBody>
      </p:sp>
      <p:sp>
        <p:nvSpPr>
          <p:cNvPr id="3" name="Subtitle 2"/>
          <p:cNvSpPr>
            <a:spLocks noGrp="1"/>
          </p:cNvSpPr>
          <p:nvPr>
            <p:ph type="subTitle" idx="1"/>
          </p:nvPr>
        </p:nvSpPr>
        <p:spPr>
          <a:xfrm>
            <a:off x="1639824" y="5629064"/>
            <a:ext cx="6589775" cy="3306584"/>
          </a:xfrm>
        </p:spPr>
        <p:txBody>
          <a:bodyPr anchor="ctr">
            <a:noAutofit/>
          </a:bodyPr>
          <a:lstStyle/>
          <a:p>
            <a:r>
              <a:rPr lang="en-US" sz="1800" dirty="0">
                <a:latin typeface="Avenir Next LT Pro" panose="020B0504020202020204" pitchFamily="34" charset="0"/>
              </a:rPr>
              <a:t>Beautiful four bedroom two bath home in Ladson, SC. Conveniently located 5 minutes away from I-26 and Boeing. This home has lots of character with beautiful archways and high ceilings are a definite show stopper. Brand new carpet in all bedrooms and HVAC system replaced in May 2022 and still under warranty. System comes with surge protector and air purifier throughout the entire home. This elegant home can be all yours. </a:t>
            </a:r>
          </a:p>
          <a:p>
            <a:r>
              <a:rPr lang="en-US" sz="1800" dirty="0">
                <a:latin typeface="Avenir Next LT Pro" panose="020B0504020202020204" pitchFamily="34" charset="0"/>
              </a:rPr>
              <a:t>Make your appointment to see this lovely home today!</a:t>
            </a:r>
          </a:p>
          <a:p>
            <a:r>
              <a:rPr lang="en-US" sz="1800" i="1" dirty="0">
                <a:latin typeface="Avenir Next LT Pro" panose="020B0504020202020204" pitchFamily="34" charset="0"/>
                <a:hlinkClick r:id="rId3">
                  <a:extLst>
                    <a:ext uri="{A12FA001-AC4F-418D-AE19-62706E023703}">
                      <ahyp:hlinkClr xmlns:ahyp="http://schemas.microsoft.com/office/drawing/2018/hyperlinkcolor" val="tx"/>
                    </a:ext>
                  </a:extLst>
                </a:hlinkClick>
              </a:rPr>
              <a:t>Take a Virtual Tour</a:t>
            </a:r>
            <a:endParaRPr lang="en-US" sz="1800" i="1" dirty="0">
              <a:latin typeface="Avenir Next LT Pro" panose="020B0504020202020204" pitchFamily="34" charset="0"/>
            </a:endParaRPr>
          </a:p>
        </p:txBody>
      </p:sp>
      <p:sp>
        <p:nvSpPr>
          <p:cNvPr id="15" name="Rectangle 14"/>
          <p:cNvSpPr/>
          <p:nvPr/>
        </p:nvSpPr>
        <p:spPr>
          <a:xfrm>
            <a:off x="1639824" y="4495115"/>
            <a:ext cx="6589775" cy="1077218"/>
          </a:xfrm>
          <a:prstGeom prst="rect">
            <a:avLst/>
          </a:prstGeom>
        </p:spPr>
        <p:txBody>
          <a:bodyPr wrap="square">
            <a:spAutoFit/>
          </a:bodyPr>
          <a:lstStyle/>
          <a:p>
            <a:pPr algn="ctr"/>
            <a:r>
              <a:rPr lang="pl-PL" sz="2400" b="1" dirty="0">
                <a:latin typeface="Avenir Next LT Pro" panose="020B0504020202020204" pitchFamily="34" charset="0"/>
              </a:rPr>
              <a:t>3609 Pimmit Place</a:t>
            </a:r>
          </a:p>
          <a:p>
            <a:pPr algn="ctr"/>
            <a:r>
              <a:rPr lang="en-US" sz="2000" dirty="0">
                <a:latin typeface="Avenir Next LT Pro" panose="020B0504020202020204" pitchFamily="34" charset="0"/>
              </a:rPr>
              <a:t>Spencer Creek Woods | Ladson, SC 29456</a:t>
            </a:r>
          </a:p>
          <a:p>
            <a:pPr algn="ctr"/>
            <a:r>
              <a:rPr lang="en-US" sz="2000" dirty="0">
                <a:latin typeface="Avenir Next LT Pro" panose="020B0504020202020204" pitchFamily="34" charset="0"/>
              </a:rPr>
              <a:t>MLS# 22026097 | $354,000</a:t>
            </a:r>
            <a:endParaRPr lang="fr-FR" dirty="0">
              <a:latin typeface="Avenir Next LT Pro" panose="020B0504020202020204" pitchFamily="34" charset="0"/>
            </a:endParaRPr>
          </a:p>
        </p:txBody>
      </p:sp>
      <p:sp>
        <p:nvSpPr>
          <p:cNvPr id="24" name="Rectangle 23">
            <a:extLst>
              <a:ext uri="{FF2B5EF4-FFF2-40B4-BE49-F238E27FC236}">
                <a16:creationId xmlns:a16="http://schemas.microsoft.com/office/drawing/2014/main" id="{319B1B8F-DCEE-4128-BB88-7F5689692D63}"/>
              </a:ext>
            </a:extLst>
          </p:cNvPr>
          <p:cNvSpPr/>
          <p:nvPr/>
        </p:nvSpPr>
        <p:spPr>
          <a:xfrm>
            <a:off x="1639824" y="9009188"/>
            <a:ext cx="6589776" cy="1031051"/>
          </a:xfrm>
          <a:prstGeom prst="rect">
            <a:avLst/>
          </a:prstGeom>
        </p:spPr>
        <p:txBody>
          <a:bodyPr wrap="square">
            <a:spAutoFit/>
          </a:bodyPr>
          <a:lstStyle/>
          <a:p>
            <a:pPr algn="ctr"/>
            <a:r>
              <a:rPr lang="en-US" b="1" dirty="0">
                <a:latin typeface="Avenir Next LT Pro" panose="020B0504020202020204" pitchFamily="34" charset="0"/>
              </a:rPr>
              <a:t>Whitney Edwards</a:t>
            </a:r>
          </a:p>
          <a:p>
            <a:pPr algn="ctr"/>
            <a:r>
              <a:rPr lang="en-US" sz="1600" dirty="0">
                <a:latin typeface="Avenir Next LT Pro" panose="020B0504020202020204" pitchFamily="34" charset="0"/>
              </a:rPr>
              <a:t>843-469-2807</a:t>
            </a:r>
          </a:p>
          <a:p>
            <a:pPr algn="ctr"/>
            <a:r>
              <a:rPr lang="en-US" sz="1600" dirty="0">
                <a:latin typeface="Avenir Next LT Pro" panose="020B0504020202020204" pitchFamily="34" charset="0"/>
              </a:rPr>
              <a:t>whitney.edwards@nacared.com </a:t>
            </a:r>
          </a:p>
          <a:p>
            <a:pPr algn="ctr"/>
            <a:r>
              <a:rPr lang="en-US" sz="1100" dirty="0">
                <a:solidFill>
                  <a:schemeClr val="bg1">
                    <a:lumMod val="75000"/>
                  </a:schemeClr>
                </a:solidFill>
                <a:latin typeface="Avenir Next LT Pro" panose="020B0504020202020204" pitchFamily="34" charset="0"/>
              </a:rPr>
              <a:t>NACA | 7301 Rivers Avenue | Suite 140 | North Charleston, SC 29405</a:t>
            </a:r>
          </a:p>
        </p:txBody>
      </p:sp>
      <p:pic>
        <p:nvPicPr>
          <p:cNvPr id="25" name="Picture 24">
            <a:extLst>
              <a:ext uri="{FF2B5EF4-FFF2-40B4-BE49-F238E27FC236}">
                <a16:creationId xmlns:a16="http://schemas.microsoft.com/office/drawing/2014/main" id="{44E437F7-E5BF-4467-80A2-AE504B3D3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826" y="9056789"/>
            <a:ext cx="2199590" cy="640080"/>
          </a:xfrm>
          <a:prstGeom prst="rect">
            <a:avLst/>
          </a:prstGeom>
          <a:effectLst/>
        </p:spPr>
      </p:pic>
      <p:pic>
        <p:nvPicPr>
          <p:cNvPr id="26" name="Picture 25">
            <a:extLst>
              <a:ext uri="{FF2B5EF4-FFF2-40B4-BE49-F238E27FC236}">
                <a16:creationId xmlns:a16="http://schemas.microsoft.com/office/drawing/2014/main" id="{A00855F7-5DD9-4E0A-A245-FD1159651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1706" y="9027348"/>
            <a:ext cx="1352702" cy="640080"/>
          </a:xfrm>
          <a:prstGeom prst="rect">
            <a:avLst/>
          </a:prstGeom>
          <a:effectLst/>
        </p:spPr>
      </p:pic>
      <p:pic>
        <p:nvPicPr>
          <p:cNvPr id="6" name="Picture 5" descr="A dining room table with chairs&#10;&#10;Description automatically generated with low confidence">
            <a:extLst>
              <a:ext uri="{FF2B5EF4-FFF2-40B4-BE49-F238E27FC236}">
                <a16:creationId xmlns:a16="http://schemas.microsoft.com/office/drawing/2014/main" id="{77D81FEE-9A32-E570-EA0F-B08493DFB2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600200" cy="1066995"/>
          </a:xfrm>
          <a:prstGeom prst="rect">
            <a:avLst/>
          </a:prstGeom>
        </p:spPr>
      </p:pic>
      <p:pic>
        <p:nvPicPr>
          <p:cNvPr id="8" name="Picture 7" descr="A living room with a fireplace&#10;&#10;Description automatically generated with medium confidence">
            <a:extLst>
              <a:ext uri="{FF2B5EF4-FFF2-40B4-BE49-F238E27FC236}">
                <a16:creationId xmlns:a16="http://schemas.microsoft.com/office/drawing/2014/main" id="{5E209FC0-7B12-EA99-1172-0D1691FF6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23726"/>
            <a:ext cx="1600200" cy="1066800"/>
          </a:xfrm>
          <a:prstGeom prst="rect">
            <a:avLst/>
          </a:prstGeom>
        </p:spPr>
      </p:pic>
      <p:pic>
        <p:nvPicPr>
          <p:cNvPr id="10" name="Picture 9" descr="A kitchen with white cabinets&#10;&#10;Description automatically generated with medium confidence">
            <a:extLst>
              <a:ext uri="{FF2B5EF4-FFF2-40B4-BE49-F238E27FC236}">
                <a16:creationId xmlns:a16="http://schemas.microsoft.com/office/drawing/2014/main" id="{1D151C67-D3E8-33BF-3279-275F16006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47257"/>
            <a:ext cx="1600200" cy="1067190"/>
          </a:xfrm>
          <a:prstGeom prst="rect">
            <a:avLst/>
          </a:prstGeom>
        </p:spPr>
      </p:pic>
      <p:pic>
        <p:nvPicPr>
          <p:cNvPr id="13" name="Picture 12" descr="A picture containing indoor, floor, wall, bed&#10;&#10;Description automatically generated">
            <a:extLst>
              <a:ext uri="{FF2B5EF4-FFF2-40B4-BE49-F238E27FC236}">
                <a16:creationId xmlns:a16="http://schemas.microsoft.com/office/drawing/2014/main" id="{5589C154-96B6-6AB8-5482-9208CD5F68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371178"/>
            <a:ext cx="1600200" cy="1067206"/>
          </a:xfrm>
          <a:prstGeom prst="rect">
            <a:avLst/>
          </a:prstGeom>
        </p:spPr>
      </p:pic>
      <p:pic>
        <p:nvPicPr>
          <p:cNvPr id="19" name="Picture 18" descr="A living room with a red couch&#10;&#10;Description automatically generated with low confidence">
            <a:extLst>
              <a:ext uri="{FF2B5EF4-FFF2-40B4-BE49-F238E27FC236}">
                <a16:creationId xmlns:a16="http://schemas.microsoft.com/office/drawing/2014/main" id="{1B923127-A7A6-D883-836C-03D0A7BF7B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95115"/>
            <a:ext cx="1600200" cy="1067000"/>
          </a:xfrm>
          <a:prstGeom prst="rect">
            <a:avLst/>
          </a:prstGeom>
        </p:spPr>
      </p:pic>
      <p:pic>
        <p:nvPicPr>
          <p:cNvPr id="23" name="Picture 22" descr="A picture containing indoor, floor, wall, ceiling&#10;&#10;Description automatically generated">
            <a:extLst>
              <a:ext uri="{FF2B5EF4-FFF2-40B4-BE49-F238E27FC236}">
                <a16:creationId xmlns:a16="http://schemas.microsoft.com/office/drawing/2014/main" id="{958551F2-55C2-C80B-ECC5-806945123F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618846"/>
            <a:ext cx="1600200" cy="1067594"/>
          </a:xfrm>
          <a:prstGeom prst="rect">
            <a:avLst/>
          </a:prstGeom>
        </p:spPr>
      </p:pic>
      <p:pic>
        <p:nvPicPr>
          <p:cNvPr id="28" name="Picture 27" descr="A picture containing indoor, bed, wall, floor&#10;&#10;Description automatically generated">
            <a:extLst>
              <a:ext uri="{FF2B5EF4-FFF2-40B4-BE49-F238E27FC236}">
                <a16:creationId xmlns:a16="http://schemas.microsoft.com/office/drawing/2014/main" id="{7ACF5B14-6D40-A8CE-EFED-C6D02513EB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743171"/>
            <a:ext cx="1600200" cy="1067189"/>
          </a:xfrm>
          <a:prstGeom prst="rect">
            <a:avLst/>
          </a:prstGeom>
        </p:spPr>
      </p:pic>
      <p:pic>
        <p:nvPicPr>
          <p:cNvPr id="30" name="Picture 29" descr="A picture containing tree, building, outdoor, porch&#10;&#10;Description automatically generated">
            <a:extLst>
              <a:ext uri="{FF2B5EF4-FFF2-40B4-BE49-F238E27FC236}">
                <a16:creationId xmlns:a16="http://schemas.microsoft.com/office/drawing/2014/main" id="{17F08054-5B33-80CB-0656-A6FCF2C97A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7867091"/>
            <a:ext cx="1600200" cy="1067201"/>
          </a:xfrm>
          <a:prstGeom prst="rect">
            <a:avLst/>
          </a:prstGeom>
        </p:spPr>
      </p:pic>
      <p:pic>
        <p:nvPicPr>
          <p:cNvPr id="32" name="Picture 31" descr="A picture containing outdoor, grass, sky, house&#10;&#10;Description automatically generated">
            <a:extLst>
              <a:ext uri="{FF2B5EF4-FFF2-40B4-BE49-F238E27FC236}">
                <a16:creationId xmlns:a16="http://schemas.microsoft.com/office/drawing/2014/main" id="{69A18FF7-7062-DF1E-86B1-DC7381B7A8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8991026"/>
            <a:ext cx="1600200" cy="1067374"/>
          </a:xfrm>
          <a:prstGeom prst="rect">
            <a:avLst/>
          </a:prstGeom>
        </p:spPr>
      </p:pic>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1747</TotalTime>
  <Words>136</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Avenir Next LT Pro</vt:lpstr>
      <vt:lpstr>Calibri</vt:lpstr>
      <vt:lpstr>Calibri Light</vt:lpstr>
      <vt:lpstr>Permanent Marker</vt:lpstr>
      <vt:lpstr>Office Theme</vt:lpstr>
      <vt:lpstr>New Listing!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88</cp:revision>
  <dcterms:created xsi:type="dcterms:W3CDTF">2016-07-16T19:46:25Z</dcterms:created>
  <dcterms:modified xsi:type="dcterms:W3CDTF">2022-10-21T21:04:23Z</dcterms:modified>
</cp:coreProperties>
</file>