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19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07162" y="2910840"/>
            <a:ext cx="3431838" cy="6205793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WOW! Your new move in ready home features 6 bedrooms, 3 bathrooms, living/dining room, family room, kitchen, eat-in kitchen, laundry room, mud room, screen back porch and a 2 car garage. As you enter into your new home you will notice the hardwood floors. Family room has lots of natural light, a new ceiling fan and opens into the kitchen. Spacious kitchen has granite countertops, 42'' kitchen cabinets with crown molding, recess lighting, stainless steel appliances, an island and a walk-in pantry. A guest bedroom and a full bathroom are located downstairs. There is also 2 closets and a mud room downstairs. Master bedroom has lots of natural light, a new ceiling fan and overlooks into the pond. Master bathroom has raised double vanities, garden tub (which overlooks the pond), stand up shower. There are 3 bedrooms that have walk-in closets. A full bathroom has a extended counter top. Large laundry room is located upstairs for your convenience. A large bonus room has a double-door closet and can be used as a playroom, theater room, a 6th bedroom and can easily accommodate a pool table. This home has a screened in back porch, a 2 car garage, </a:t>
            </a:r>
            <a:r>
              <a:rPr lang="en-US" sz="13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Taexx</a:t>
            </a:r>
            <a:r>
              <a:rPr lang="en-US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built-in pest control system and backs up to a pond.</a:t>
            </a:r>
            <a:endParaRPr lang="en-US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9" y="76199"/>
            <a:ext cx="3720532" cy="27903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03015" y="8665494"/>
            <a:ext cx="1485900" cy="11144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05995" y="7459516"/>
            <a:ext cx="1491860" cy="11188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9" y="5764358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231" y="5764358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231" y="4341238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9" y="4341238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" name="Rectangle 19"/>
          <p:cNvSpPr/>
          <p:nvPr/>
        </p:nvSpPr>
        <p:spPr>
          <a:xfrm rot="5400000">
            <a:off x="2485138" y="4704376"/>
            <a:ext cx="100001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Move in ready home located in Cane Bay</a:t>
            </a:r>
            <a:endParaRPr lang="en-US" sz="40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502912" y="9213992"/>
            <a:ext cx="1905387" cy="7232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Debbie Toombs</a:t>
            </a:r>
            <a:endParaRPr lang="en-US" sz="11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/>
            <a:r>
              <a:rPr lang="en-US" sz="10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843-345-7895</a:t>
            </a:r>
            <a:br>
              <a:rPr lang="en-US" sz="10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0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debbie.toombs@cbunited.com</a:t>
            </a:r>
          </a:p>
          <a:p>
            <a:pPr algn="ctr"/>
            <a:r>
              <a:rPr lang="en-US" sz="1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www.cbunited.com</a:t>
            </a:r>
            <a:endParaRPr lang="en-US" sz="7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782" y="9262821"/>
            <a:ext cx="431130" cy="647707"/>
          </a:xfrm>
          <a:prstGeom prst="rect">
            <a:avLst/>
          </a:prstGeom>
          <a:ln>
            <a:noFill/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299" y="9384275"/>
            <a:ext cx="667512" cy="382707"/>
          </a:xfrm>
          <a:prstGeom prst="rect">
            <a:avLst/>
          </a:prstGeom>
          <a:ln>
            <a:noFill/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9" y="7187478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" name="Picture 29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231" y="7187478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3" name="Picture 32"/>
          <p:cNvPicPr>
            <a:picLocks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62" b="22933"/>
          <a:stretch/>
        </p:blipFill>
        <p:spPr>
          <a:xfrm>
            <a:off x="74499" y="8610600"/>
            <a:ext cx="3720531" cy="1371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7162" y="95250"/>
            <a:ext cx="3431838" cy="2762250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360 Deep River Road</a:t>
            </a: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Cane Bay Plantation</a:t>
            </a:r>
            <a:b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Summerville, SC 29483</a:t>
            </a:r>
            <a:b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MLS# 15009549</a:t>
            </a:r>
            <a:b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$</a:t>
            </a: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276,000</a:t>
            </a:r>
            <a:b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6 </a:t>
            </a:r>
            <a:r>
              <a:rPr lang="en-US" sz="1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Bedrooms | 3</a:t>
            </a:r>
            <a:r>
              <a:rPr lang="en-US" sz="1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Arial"/>
              </a:rPr>
              <a:t> Baths | </a:t>
            </a:r>
            <a:r>
              <a:rPr lang="en-US" sz="1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Arial"/>
              </a:rPr>
              <a:t>3,545 </a:t>
            </a:r>
            <a:r>
              <a:rPr lang="en-US" sz="1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Arial"/>
              </a:rPr>
              <a:t>sf</a:t>
            </a:r>
            <a:endParaRPr lang="en-US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2" name="Picture 21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231" y="2918118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9" y="2918118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259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360 Deep River Road  Cane Bay Plantation Summerville, SC 29483 MLS# 15009549 $276,000  6 Bedrooms | 3 Baths | 3,545 sf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atp1313@gmail.com</cp:lastModifiedBy>
  <cp:revision>15</cp:revision>
  <dcterms:created xsi:type="dcterms:W3CDTF">2006-08-16T00:00:00Z</dcterms:created>
  <dcterms:modified xsi:type="dcterms:W3CDTF">2015-06-16T11:34:09Z</dcterms:modified>
</cp:coreProperties>
</file>