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1404" y="9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00245" indent="0" algn="ctr">
              <a:buNone/>
              <a:defRPr>
                <a:solidFill>
                  <a:schemeClr val="tx1">
                    <a:tint val="75000"/>
                  </a:schemeClr>
                </a:solidFill>
              </a:defRPr>
            </a:lvl2pPr>
            <a:lvl3pPr marL="800490" indent="0" algn="ctr">
              <a:buNone/>
              <a:defRPr>
                <a:solidFill>
                  <a:schemeClr val="tx1">
                    <a:tint val="75000"/>
                  </a:schemeClr>
                </a:solidFill>
              </a:defRPr>
            </a:lvl3pPr>
            <a:lvl4pPr marL="1200736" indent="0" algn="ctr">
              <a:buNone/>
              <a:defRPr>
                <a:solidFill>
                  <a:schemeClr val="tx1">
                    <a:tint val="75000"/>
                  </a:schemeClr>
                </a:solidFill>
              </a:defRPr>
            </a:lvl4pPr>
            <a:lvl5pPr marL="1600981" indent="0" algn="ctr">
              <a:buNone/>
              <a:defRPr>
                <a:solidFill>
                  <a:schemeClr val="tx1">
                    <a:tint val="75000"/>
                  </a:schemeClr>
                </a:solidFill>
              </a:defRPr>
            </a:lvl5pPr>
            <a:lvl6pPr marL="2001226" indent="0" algn="ctr">
              <a:buNone/>
              <a:defRPr>
                <a:solidFill>
                  <a:schemeClr val="tx1">
                    <a:tint val="75000"/>
                  </a:schemeClr>
                </a:solidFill>
              </a:defRPr>
            </a:lvl6pPr>
            <a:lvl7pPr marL="2401471" indent="0" algn="ctr">
              <a:buNone/>
              <a:defRPr>
                <a:solidFill>
                  <a:schemeClr val="tx1">
                    <a:tint val="75000"/>
                  </a:schemeClr>
                </a:solidFill>
              </a:defRPr>
            </a:lvl7pPr>
            <a:lvl8pPr marL="2801717" indent="0" algn="ctr">
              <a:buNone/>
              <a:defRPr>
                <a:solidFill>
                  <a:schemeClr val="tx1">
                    <a:tint val="75000"/>
                  </a:schemeClr>
                </a:solidFill>
              </a:defRPr>
            </a:lvl8pPr>
            <a:lvl9pPr marL="320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3536"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1729">
                <a:solidFill>
                  <a:schemeClr val="tx1">
                    <a:tint val="75000"/>
                  </a:schemeClr>
                </a:solidFill>
              </a:defRPr>
            </a:lvl1pPr>
            <a:lvl2pPr marL="400245" indent="0">
              <a:buNone/>
              <a:defRPr sz="1571">
                <a:solidFill>
                  <a:schemeClr val="tx1">
                    <a:tint val="75000"/>
                  </a:schemeClr>
                </a:solidFill>
              </a:defRPr>
            </a:lvl2pPr>
            <a:lvl3pPr marL="800490" indent="0">
              <a:buNone/>
              <a:defRPr sz="1414">
                <a:solidFill>
                  <a:schemeClr val="tx1">
                    <a:tint val="75000"/>
                  </a:schemeClr>
                </a:solidFill>
              </a:defRPr>
            </a:lvl3pPr>
            <a:lvl4pPr marL="1200736" indent="0">
              <a:buNone/>
              <a:defRPr sz="1257">
                <a:solidFill>
                  <a:schemeClr val="tx1">
                    <a:tint val="75000"/>
                  </a:schemeClr>
                </a:solidFill>
              </a:defRPr>
            </a:lvl4pPr>
            <a:lvl5pPr marL="1600981" indent="0">
              <a:buNone/>
              <a:defRPr sz="1257">
                <a:solidFill>
                  <a:schemeClr val="tx1">
                    <a:tint val="75000"/>
                  </a:schemeClr>
                </a:solidFill>
              </a:defRPr>
            </a:lvl5pPr>
            <a:lvl6pPr marL="2001226" indent="0">
              <a:buNone/>
              <a:defRPr sz="1257">
                <a:solidFill>
                  <a:schemeClr val="tx1">
                    <a:tint val="75000"/>
                  </a:schemeClr>
                </a:solidFill>
              </a:defRPr>
            </a:lvl6pPr>
            <a:lvl7pPr marL="2401471" indent="0">
              <a:buNone/>
              <a:defRPr sz="1257">
                <a:solidFill>
                  <a:schemeClr val="tx1">
                    <a:tint val="75000"/>
                  </a:schemeClr>
                </a:solidFill>
              </a:defRPr>
            </a:lvl7pPr>
            <a:lvl8pPr marL="2801717" indent="0">
              <a:buNone/>
              <a:defRPr sz="1257">
                <a:solidFill>
                  <a:schemeClr val="tx1">
                    <a:tint val="75000"/>
                  </a:schemeClr>
                </a:solidFill>
              </a:defRPr>
            </a:lvl8pPr>
            <a:lvl9pPr marL="3201962" indent="0">
              <a:buNone/>
              <a:defRPr sz="125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2436"/>
            </a:lvl1pPr>
            <a:lvl2pPr>
              <a:defRPr sz="2121"/>
            </a:lvl2pPr>
            <a:lvl3pPr>
              <a:defRPr sz="1729"/>
            </a:lvl3pPr>
            <a:lvl4pPr>
              <a:defRPr sz="1571"/>
            </a:lvl4pPr>
            <a:lvl5pPr>
              <a:defRPr sz="1571"/>
            </a:lvl5pPr>
            <a:lvl6pPr>
              <a:defRPr sz="1571"/>
            </a:lvl6pPr>
            <a:lvl7pPr>
              <a:defRPr sz="1571"/>
            </a:lvl7pPr>
            <a:lvl8pPr>
              <a:defRPr sz="1571"/>
            </a:lvl8pPr>
            <a:lvl9pPr>
              <a:defRPr sz="157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2436"/>
            </a:lvl1pPr>
            <a:lvl2pPr>
              <a:defRPr sz="2121"/>
            </a:lvl2pPr>
            <a:lvl3pPr>
              <a:defRPr sz="1729"/>
            </a:lvl3pPr>
            <a:lvl4pPr>
              <a:defRPr sz="1571"/>
            </a:lvl4pPr>
            <a:lvl5pPr>
              <a:defRPr sz="1571"/>
            </a:lvl5pPr>
            <a:lvl6pPr>
              <a:defRPr sz="1571"/>
            </a:lvl6pPr>
            <a:lvl7pPr>
              <a:defRPr sz="1571"/>
            </a:lvl7pPr>
            <a:lvl8pPr>
              <a:defRPr sz="1571"/>
            </a:lvl8pPr>
            <a:lvl9pPr>
              <a:defRPr sz="157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121" b="1"/>
            </a:lvl1pPr>
            <a:lvl2pPr marL="400245" indent="0">
              <a:buNone/>
              <a:defRPr sz="1729" b="1"/>
            </a:lvl2pPr>
            <a:lvl3pPr marL="800490" indent="0">
              <a:buNone/>
              <a:defRPr sz="1571" b="1"/>
            </a:lvl3pPr>
            <a:lvl4pPr marL="1200736" indent="0">
              <a:buNone/>
              <a:defRPr sz="1414" b="1"/>
            </a:lvl4pPr>
            <a:lvl5pPr marL="1600981" indent="0">
              <a:buNone/>
              <a:defRPr sz="1414" b="1"/>
            </a:lvl5pPr>
            <a:lvl6pPr marL="2001226" indent="0">
              <a:buNone/>
              <a:defRPr sz="1414" b="1"/>
            </a:lvl6pPr>
            <a:lvl7pPr marL="2401471" indent="0">
              <a:buNone/>
              <a:defRPr sz="1414" b="1"/>
            </a:lvl7pPr>
            <a:lvl8pPr marL="2801717" indent="0">
              <a:buNone/>
              <a:defRPr sz="1414" b="1"/>
            </a:lvl8pPr>
            <a:lvl9pPr marL="3201962" indent="0">
              <a:buNone/>
              <a:defRPr sz="1414"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121"/>
            </a:lvl1pPr>
            <a:lvl2pPr>
              <a:defRPr sz="1729"/>
            </a:lvl2pPr>
            <a:lvl3pPr>
              <a:defRPr sz="1571"/>
            </a:lvl3pPr>
            <a:lvl4pPr>
              <a:defRPr sz="1414"/>
            </a:lvl4pPr>
            <a:lvl5pPr>
              <a:defRPr sz="1414"/>
            </a:lvl5pPr>
            <a:lvl6pPr>
              <a:defRPr sz="1414"/>
            </a:lvl6pPr>
            <a:lvl7pPr>
              <a:defRPr sz="1414"/>
            </a:lvl7pPr>
            <a:lvl8pPr>
              <a:defRPr sz="1414"/>
            </a:lvl8pPr>
            <a:lvl9pPr>
              <a:defRPr sz="14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121" b="1"/>
            </a:lvl1pPr>
            <a:lvl2pPr marL="400245" indent="0">
              <a:buNone/>
              <a:defRPr sz="1729" b="1"/>
            </a:lvl2pPr>
            <a:lvl3pPr marL="800490" indent="0">
              <a:buNone/>
              <a:defRPr sz="1571" b="1"/>
            </a:lvl3pPr>
            <a:lvl4pPr marL="1200736" indent="0">
              <a:buNone/>
              <a:defRPr sz="1414" b="1"/>
            </a:lvl4pPr>
            <a:lvl5pPr marL="1600981" indent="0">
              <a:buNone/>
              <a:defRPr sz="1414" b="1"/>
            </a:lvl5pPr>
            <a:lvl6pPr marL="2001226" indent="0">
              <a:buNone/>
              <a:defRPr sz="1414" b="1"/>
            </a:lvl6pPr>
            <a:lvl7pPr marL="2401471" indent="0">
              <a:buNone/>
              <a:defRPr sz="1414" b="1"/>
            </a:lvl7pPr>
            <a:lvl8pPr marL="2801717" indent="0">
              <a:buNone/>
              <a:defRPr sz="1414" b="1"/>
            </a:lvl8pPr>
            <a:lvl9pPr marL="3201962" indent="0">
              <a:buNone/>
              <a:defRPr sz="1414"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121"/>
            </a:lvl1pPr>
            <a:lvl2pPr>
              <a:defRPr sz="1729"/>
            </a:lvl2pPr>
            <a:lvl3pPr>
              <a:defRPr sz="1571"/>
            </a:lvl3pPr>
            <a:lvl4pPr>
              <a:defRPr sz="1414"/>
            </a:lvl4pPr>
            <a:lvl5pPr>
              <a:defRPr sz="1414"/>
            </a:lvl5pPr>
            <a:lvl6pPr>
              <a:defRPr sz="1414"/>
            </a:lvl6pPr>
            <a:lvl7pPr>
              <a:defRPr sz="1414"/>
            </a:lvl7pPr>
            <a:lvl8pPr>
              <a:defRPr sz="1414"/>
            </a:lvl8pPr>
            <a:lvl9pPr>
              <a:defRPr sz="14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1729"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2829"/>
            </a:lvl1pPr>
            <a:lvl2pPr>
              <a:defRPr sz="2436"/>
            </a:lvl2pPr>
            <a:lvl3pPr>
              <a:defRPr sz="2121"/>
            </a:lvl3pPr>
            <a:lvl4pPr>
              <a:defRPr sz="1729"/>
            </a:lvl4pPr>
            <a:lvl5pPr>
              <a:defRPr sz="1729"/>
            </a:lvl5pPr>
            <a:lvl6pPr>
              <a:defRPr sz="1729"/>
            </a:lvl6pPr>
            <a:lvl7pPr>
              <a:defRPr sz="1729"/>
            </a:lvl7pPr>
            <a:lvl8pPr>
              <a:defRPr sz="1729"/>
            </a:lvl8pPr>
            <a:lvl9pPr>
              <a:defRPr sz="172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257"/>
            </a:lvl1pPr>
            <a:lvl2pPr marL="400245" indent="0">
              <a:buNone/>
              <a:defRPr sz="1021"/>
            </a:lvl2pPr>
            <a:lvl3pPr marL="800490" indent="0">
              <a:buNone/>
              <a:defRPr sz="864"/>
            </a:lvl3pPr>
            <a:lvl4pPr marL="1200736" indent="0">
              <a:buNone/>
              <a:defRPr sz="786"/>
            </a:lvl4pPr>
            <a:lvl5pPr marL="1600981" indent="0">
              <a:buNone/>
              <a:defRPr sz="786"/>
            </a:lvl5pPr>
            <a:lvl6pPr marL="2001226" indent="0">
              <a:buNone/>
              <a:defRPr sz="786"/>
            </a:lvl6pPr>
            <a:lvl7pPr marL="2401471" indent="0">
              <a:buNone/>
              <a:defRPr sz="786"/>
            </a:lvl7pPr>
            <a:lvl8pPr marL="2801717" indent="0">
              <a:buNone/>
              <a:defRPr sz="786"/>
            </a:lvl8pPr>
            <a:lvl9pPr marL="3201962" indent="0">
              <a:buNone/>
              <a:defRPr sz="78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1729"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2829"/>
            </a:lvl1pPr>
            <a:lvl2pPr marL="400245" indent="0">
              <a:buNone/>
              <a:defRPr sz="2436"/>
            </a:lvl2pPr>
            <a:lvl3pPr marL="800490" indent="0">
              <a:buNone/>
              <a:defRPr sz="2121"/>
            </a:lvl3pPr>
            <a:lvl4pPr marL="1200736" indent="0">
              <a:buNone/>
              <a:defRPr sz="1729"/>
            </a:lvl4pPr>
            <a:lvl5pPr marL="1600981" indent="0">
              <a:buNone/>
              <a:defRPr sz="1729"/>
            </a:lvl5pPr>
            <a:lvl6pPr marL="2001226" indent="0">
              <a:buNone/>
              <a:defRPr sz="1729"/>
            </a:lvl6pPr>
            <a:lvl7pPr marL="2401471" indent="0">
              <a:buNone/>
              <a:defRPr sz="1729"/>
            </a:lvl7pPr>
            <a:lvl8pPr marL="2801717" indent="0">
              <a:buNone/>
              <a:defRPr sz="1729"/>
            </a:lvl8pPr>
            <a:lvl9pPr marL="3201962" indent="0">
              <a:buNone/>
              <a:defRPr sz="1729"/>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257"/>
            </a:lvl1pPr>
            <a:lvl2pPr marL="400245" indent="0">
              <a:buNone/>
              <a:defRPr sz="1021"/>
            </a:lvl2pPr>
            <a:lvl3pPr marL="800490" indent="0">
              <a:buNone/>
              <a:defRPr sz="864"/>
            </a:lvl3pPr>
            <a:lvl4pPr marL="1200736" indent="0">
              <a:buNone/>
              <a:defRPr sz="786"/>
            </a:lvl4pPr>
            <a:lvl5pPr marL="1600981" indent="0">
              <a:buNone/>
              <a:defRPr sz="786"/>
            </a:lvl5pPr>
            <a:lvl6pPr marL="2001226" indent="0">
              <a:buNone/>
              <a:defRPr sz="786"/>
            </a:lvl6pPr>
            <a:lvl7pPr marL="2401471" indent="0">
              <a:buNone/>
              <a:defRPr sz="786"/>
            </a:lvl7pPr>
            <a:lvl8pPr marL="2801717" indent="0">
              <a:buNone/>
              <a:defRPr sz="786"/>
            </a:lvl8pPr>
            <a:lvl9pPr marL="3201962" indent="0">
              <a:buNone/>
              <a:defRPr sz="78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021">
                <a:solidFill>
                  <a:schemeClr val="tx1">
                    <a:tint val="75000"/>
                  </a:schemeClr>
                </a:solidFill>
              </a:defRPr>
            </a:lvl1pPr>
          </a:lstStyle>
          <a:p>
            <a:fld id="{1D8BD707-D9CF-40AE-B4C6-C98DA3205C09}" type="datetimeFigureOut">
              <a:rPr lang="en-US" smtClean="0"/>
              <a:pPr/>
              <a:t>2/22/2016</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02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021">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00490" rtl="0" eaLnBrk="1" latinLnBrk="0" hangingPunct="1">
        <a:spcBef>
          <a:spcPct val="0"/>
        </a:spcBef>
        <a:buNone/>
        <a:defRPr sz="3850" kern="1200">
          <a:solidFill>
            <a:schemeClr val="tx1"/>
          </a:solidFill>
          <a:latin typeface="+mj-lt"/>
          <a:ea typeface="+mj-ea"/>
          <a:cs typeface="+mj-cs"/>
        </a:defRPr>
      </a:lvl1pPr>
    </p:titleStyle>
    <p:bodyStyle>
      <a:lvl1pPr marL="300184" indent="-300184" algn="l" defTabSz="800490" rtl="0" eaLnBrk="1" latinLnBrk="0" hangingPunct="1">
        <a:spcBef>
          <a:spcPct val="20000"/>
        </a:spcBef>
        <a:buFont typeface="Arial" pitchFamily="34" charset="0"/>
        <a:buChar char="•"/>
        <a:defRPr sz="2829" kern="1200">
          <a:solidFill>
            <a:schemeClr val="tx1"/>
          </a:solidFill>
          <a:latin typeface="+mn-lt"/>
          <a:ea typeface="+mn-ea"/>
          <a:cs typeface="+mn-cs"/>
        </a:defRPr>
      </a:lvl1pPr>
      <a:lvl2pPr marL="650399" indent="-250154" algn="l" defTabSz="800490" rtl="0" eaLnBrk="1" latinLnBrk="0" hangingPunct="1">
        <a:spcBef>
          <a:spcPct val="20000"/>
        </a:spcBef>
        <a:buFont typeface="Arial" pitchFamily="34" charset="0"/>
        <a:buChar char="–"/>
        <a:defRPr sz="2436" kern="1200">
          <a:solidFill>
            <a:schemeClr val="tx1"/>
          </a:solidFill>
          <a:latin typeface="+mn-lt"/>
          <a:ea typeface="+mn-ea"/>
          <a:cs typeface="+mn-cs"/>
        </a:defRPr>
      </a:lvl2pPr>
      <a:lvl3pPr marL="1000613" indent="-200123" algn="l" defTabSz="800490" rtl="0" eaLnBrk="1" latinLnBrk="0" hangingPunct="1">
        <a:spcBef>
          <a:spcPct val="20000"/>
        </a:spcBef>
        <a:buFont typeface="Arial" pitchFamily="34" charset="0"/>
        <a:buChar char="•"/>
        <a:defRPr sz="2121" kern="1200">
          <a:solidFill>
            <a:schemeClr val="tx1"/>
          </a:solidFill>
          <a:latin typeface="+mn-lt"/>
          <a:ea typeface="+mn-ea"/>
          <a:cs typeface="+mn-cs"/>
        </a:defRPr>
      </a:lvl3pPr>
      <a:lvl4pPr marL="1400858" indent="-200123" algn="l" defTabSz="800490" rtl="0" eaLnBrk="1" latinLnBrk="0" hangingPunct="1">
        <a:spcBef>
          <a:spcPct val="20000"/>
        </a:spcBef>
        <a:buFont typeface="Arial" pitchFamily="34" charset="0"/>
        <a:buChar char="–"/>
        <a:defRPr sz="1729" kern="1200">
          <a:solidFill>
            <a:schemeClr val="tx1"/>
          </a:solidFill>
          <a:latin typeface="+mn-lt"/>
          <a:ea typeface="+mn-ea"/>
          <a:cs typeface="+mn-cs"/>
        </a:defRPr>
      </a:lvl4pPr>
      <a:lvl5pPr marL="1801103" indent="-200123" algn="l" defTabSz="800490" rtl="0" eaLnBrk="1" latinLnBrk="0" hangingPunct="1">
        <a:spcBef>
          <a:spcPct val="20000"/>
        </a:spcBef>
        <a:buFont typeface="Arial" pitchFamily="34" charset="0"/>
        <a:buChar char="»"/>
        <a:defRPr sz="1729" kern="1200">
          <a:solidFill>
            <a:schemeClr val="tx1"/>
          </a:solidFill>
          <a:latin typeface="+mn-lt"/>
          <a:ea typeface="+mn-ea"/>
          <a:cs typeface="+mn-cs"/>
        </a:defRPr>
      </a:lvl5pPr>
      <a:lvl6pPr marL="2201348" indent="-200123" algn="l" defTabSz="800490" rtl="0" eaLnBrk="1" latinLnBrk="0" hangingPunct="1">
        <a:spcBef>
          <a:spcPct val="20000"/>
        </a:spcBef>
        <a:buFont typeface="Arial" pitchFamily="34" charset="0"/>
        <a:buChar char="•"/>
        <a:defRPr sz="1729" kern="1200">
          <a:solidFill>
            <a:schemeClr val="tx1"/>
          </a:solidFill>
          <a:latin typeface="+mn-lt"/>
          <a:ea typeface="+mn-ea"/>
          <a:cs typeface="+mn-cs"/>
        </a:defRPr>
      </a:lvl6pPr>
      <a:lvl7pPr marL="2601594" indent="-200123" algn="l" defTabSz="800490" rtl="0" eaLnBrk="1" latinLnBrk="0" hangingPunct="1">
        <a:spcBef>
          <a:spcPct val="20000"/>
        </a:spcBef>
        <a:buFont typeface="Arial" pitchFamily="34" charset="0"/>
        <a:buChar char="•"/>
        <a:defRPr sz="1729" kern="1200">
          <a:solidFill>
            <a:schemeClr val="tx1"/>
          </a:solidFill>
          <a:latin typeface="+mn-lt"/>
          <a:ea typeface="+mn-ea"/>
          <a:cs typeface="+mn-cs"/>
        </a:defRPr>
      </a:lvl7pPr>
      <a:lvl8pPr marL="3001839" indent="-200123" algn="l" defTabSz="800490" rtl="0" eaLnBrk="1" latinLnBrk="0" hangingPunct="1">
        <a:spcBef>
          <a:spcPct val="20000"/>
        </a:spcBef>
        <a:buFont typeface="Arial" pitchFamily="34" charset="0"/>
        <a:buChar char="•"/>
        <a:defRPr sz="1729" kern="1200">
          <a:solidFill>
            <a:schemeClr val="tx1"/>
          </a:solidFill>
          <a:latin typeface="+mn-lt"/>
          <a:ea typeface="+mn-ea"/>
          <a:cs typeface="+mn-cs"/>
        </a:defRPr>
      </a:lvl8pPr>
      <a:lvl9pPr marL="3402084" indent="-200123" algn="l" defTabSz="800490" rtl="0" eaLnBrk="1" latinLnBrk="0" hangingPunct="1">
        <a:spcBef>
          <a:spcPct val="20000"/>
        </a:spcBef>
        <a:buFont typeface="Arial" pitchFamily="34" charset="0"/>
        <a:buChar char="•"/>
        <a:defRPr sz="1729" kern="1200">
          <a:solidFill>
            <a:schemeClr val="tx1"/>
          </a:solidFill>
          <a:latin typeface="+mn-lt"/>
          <a:ea typeface="+mn-ea"/>
          <a:cs typeface="+mn-cs"/>
        </a:defRPr>
      </a:lvl9pPr>
    </p:bodyStyle>
    <p:otherStyle>
      <a:defPPr>
        <a:defRPr lang="en-US"/>
      </a:defPPr>
      <a:lvl1pPr marL="0" algn="l" defTabSz="800490" rtl="0" eaLnBrk="1" latinLnBrk="0" hangingPunct="1">
        <a:defRPr sz="1571" kern="1200">
          <a:solidFill>
            <a:schemeClr val="tx1"/>
          </a:solidFill>
          <a:latin typeface="+mn-lt"/>
          <a:ea typeface="+mn-ea"/>
          <a:cs typeface="+mn-cs"/>
        </a:defRPr>
      </a:lvl1pPr>
      <a:lvl2pPr marL="400245" algn="l" defTabSz="800490" rtl="0" eaLnBrk="1" latinLnBrk="0" hangingPunct="1">
        <a:defRPr sz="1571" kern="1200">
          <a:solidFill>
            <a:schemeClr val="tx1"/>
          </a:solidFill>
          <a:latin typeface="+mn-lt"/>
          <a:ea typeface="+mn-ea"/>
          <a:cs typeface="+mn-cs"/>
        </a:defRPr>
      </a:lvl2pPr>
      <a:lvl3pPr marL="800490" algn="l" defTabSz="800490" rtl="0" eaLnBrk="1" latinLnBrk="0" hangingPunct="1">
        <a:defRPr sz="1571" kern="1200">
          <a:solidFill>
            <a:schemeClr val="tx1"/>
          </a:solidFill>
          <a:latin typeface="+mn-lt"/>
          <a:ea typeface="+mn-ea"/>
          <a:cs typeface="+mn-cs"/>
        </a:defRPr>
      </a:lvl3pPr>
      <a:lvl4pPr marL="1200736" algn="l" defTabSz="800490" rtl="0" eaLnBrk="1" latinLnBrk="0" hangingPunct="1">
        <a:defRPr sz="1571" kern="1200">
          <a:solidFill>
            <a:schemeClr val="tx1"/>
          </a:solidFill>
          <a:latin typeface="+mn-lt"/>
          <a:ea typeface="+mn-ea"/>
          <a:cs typeface="+mn-cs"/>
        </a:defRPr>
      </a:lvl4pPr>
      <a:lvl5pPr marL="1600981" algn="l" defTabSz="800490" rtl="0" eaLnBrk="1" latinLnBrk="0" hangingPunct="1">
        <a:defRPr sz="1571" kern="1200">
          <a:solidFill>
            <a:schemeClr val="tx1"/>
          </a:solidFill>
          <a:latin typeface="+mn-lt"/>
          <a:ea typeface="+mn-ea"/>
          <a:cs typeface="+mn-cs"/>
        </a:defRPr>
      </a:lvl5pPr>
      <a:lvl6pPr marL="2001226" algn="l" defTabSz="800490" rtl="0" eaLnBrk="1" latinLnBrk="0" hangingPunct="1">
        <a:defRPr sz="1571" kern="1200">
          <a:solidFill>
            <a:schemeClr val="tx1"/>
          </a:solidFill>
          <a:latin typeface="+mn-lt"/>
          <a:ea typeface="+mn-ea"/>
          <a:cs typeface="+mn-cs"/>
        </a:defRPr>
      </a:lvl6pPr>
      <a:lvl7pPr marL="2401471" algn="l" defTabSz="800490" rtl="0" eaLnBrk="1" latinLnBrk="0" hangingPunct="1">
        <a:defRPr sz="1571" kern="1200">
          <a:solidFill>
            <a:schemeClr val="tx1"/>
          </a:solidFill>
          <a:latin typeface="+mn-lt"/>
          <a:ea typeface="+mn-ea"/>
          <a:cs typeface="+mn-cs"/>
        </a:defRPr>
      </a:lvl7pPr>
      <a:lvl8pPr marL="2801717" algn="l" defTabSz="800490" rtl="0" eaLnBrk="1" latinLnBrk="0" hangingPunct="1">
        <a:defRPr sz="1571" kern="1200">
          <a:solidFill>
            <a:schemeClr val="tx1"/>
          </a:solidFill>
          <a:latin typeface="+mn-lt"/>
          <a:ea typeface="+mn-ea"/>
          <a:cs typeface="+mn-cs"/>
        </a:defRPr>
      </a:lvl8pPr>
      <a:lvl9pPr marL="3201962" algn="l" defTabSz="800490" rtl="0" eaLnBrk="1" latinLnBrk="0" hangingPunct="1">
        <a:defRPr sz="15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1" y="-26156"/>
            <a:ext cx="7772400" cy="5924085"/>
          </a:xfrm>
          <a:prstGeom prst="rect">
            <a:avLst/>
          </a:prstGeom>
          <a:ln>
            <a:noFill/>
          </a:ln>
          <a:effectLst/>
        </p:spPr>
      </p:pic>
      <p:sp>
        <p:nvSpPr>
          <p:cNvPr id="2" name="Title 1"/>
          <p:cNvSpPr>
            <a:spLocks noGrp="1"/>
          </p:cNvSpPr>
          <p:nvPr>
            <p:ph type="ctrTitle"/>
          </p:nvPr>
        </p:nvSpPr>
        <p:spPr>
          <a:xfrm>
            <a:off x="0" y="8553"/>
            <a:ext cx="7770818" cy="590161"/>
          </a:xfrm>
        </p:spPr>
        <p:txBody>
          <a:bodyPr>
            <a:noAutofit/>
          </a:bodyPr>
          <a:lstStyle/>
          <a:p>
            <a:pPr algn="l"/>
            <a:r>
              <a:rPr lang="en-US" sz="2400" b="1" i="1" dirty="0">
                <a:solidFill>
                  <a:schemeClr val="accent6">
                    <a:lumMod val="50000"/>
                  </a:schemeClr>
                </a:solidFill>
                <a:effectLst>
                  <a:outerShdw blurRad="50800" dist="38100" dir="5400000" algn="t" rotWithShape="0">
                    <a:prstClr val="black">
                      <a:alpha val="40000"/>
                    </a:prst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Move In Ready In Spencer Creek Woods</a:t>
            </a:r>
            <a:endParaRPr lang="en-US" sz="1050" i="1" dirty="0">
              <a:solidFill>
                <a:schemeClr val="accent6">
                  <a:lumMod val="50000"/>
                </a:schemeClr>
              </a:solidFill>
              <a:effectLst>
                <a:outerShdw blurRad="50800" dist="38100" dir="5400000" algn="t" rotWithShape="0">
                  <a:prstClr val="black">
                    <a:alpha val="40000"/>
                  </a:prst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Subtitle 2"/>
          <p:cNvSpPr>
            <a:spLocks noGrp="1"/>
          </p:cNvSpPr>
          <p:nvPr>
            <p:ph type="subTitle" idx="1"/>
          </p:nvPr>
        </p:nvSpPr>
        <p:spPr>
          <a:xfrm>
            <a:off x="-1582" y="6421049"/>
            <a:ext cx="7773982" cy="1803624"/>
          </a:xfrm>
        </p:spPr>
        <p:txBody>
          <a:bodyPr anchor="ctr">
            <a:noAutofit/>
          </a:bodyPr>
          <a:lstStyle/>
          <a:p>
            <a:pPr>
              <a:lnSpc>
                <a:spcPct val="150000"/>
              </a:lnSpc>
            </a:pPr>
            <a:r>
              <a:rPr lang="en-US" sz="1179"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Popular Cypress floorplan w/upgrades, including granite counters, blinds throughout the home, added fridge end pantry cabinet, custom built in shelves in the pantry, upper cabinets w/shelves in laundry room, added storage closet, master walk in closet features custom cabinets w/</a:t>
            </a:r>
            <a:r>
              <a:rPr lang="en-US" sz="1179"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dbl</a:t>
            </a:r>
            <a:r>
              <a:rPr lang="en-US" sz="1179"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hung rods, finished garage w/cabinets &amp; shelves. WOODED BACKYARD w 6' PRIVACY FENCE on the sides and 4’ fence along the back. Gorgeous cathedral ceiling in the living room and into the kitchen. Huge covered back porch, perfect for entertaining or just enjoying the peaceful neighborhood.</a:t>
            </a:r>
            <a:endParaRPr lang="en-US" sz="1179"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13"/>
          <p:cNvSpPr/>
          <p:nvPr/>
        </p:nvSpPr>
        <p:spPr>
          <a:xfrm>
            <a:off x="827350" y="9864940"/>
            <a:ext cx="6116118" cy="213264"/>
          </a:xfrm>
          <a:prstGeom prst="rect">
            <a:avLst/>
          </a:prstGeom>
        </p:spPr>
        <p:txBody>
          <a:bodyPr wrap="square">
            <a:spAutoFit/>
          </a:bodyPr>
          <a:lstStyle/>
          <a:p>
            <a:pPr algn="ctr"/>
            <a:r>
              <a:rPr lang="en-US" sz="786" dirty="0">
                <a:latin typeface="Open Sans Light" panose="020B0306030504020204" pitchFamily="34" charset="0"/>
                <a:ea typeface="Open Sans Light" panose="020B0306030504020204" pitchFamily="34" charset="0"/>
                <a:cs typeface="Open Sans Light" panose="020B0306030504020204" pitchFamily="34" charset="0"/>
              </a:rPr>
              <a:t>Brock Built Homes of South Carolina, LLC | 669 Marina Drive Suite B1 | Charleston, SC 29492</a:t>
            </a:r>
            <a:endParaRPr lang="en-US" sz="786"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p:cNvSpPr/>
          <p:nvPr/>
        </p:nvSpPr>
        <p:spPr>
          <a:xfrm>
            <a:off x="4343400" y="908418"/>
            <a:ext cx="3380431" cy="1301382"/>
          </a:xfrm>
          <a:prstGeom prst="rect">
            <a:avLst/>
          </a:prstGeom>
        </p:spPr>
        <p:txBody>
          <a:bodyPr wrap="square">
            <a:spAutoFit/>
          </a:bodyPr>
          <a:lstStyle/>
          <a:p>
            <a:pPr algn="r"/>
            <a:r>
              <a:rPr lang="en-US" sz="2200" dirty="0">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3615 </a:t>
            </a:r>
            <a:r>
              <a:rPr lang="en-US" sz="2200" dirty="0" err="1">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Haymont</a:t>
            </a:r>
            <a:r>
              <a:rPr lang="en-US" sz="2200" dirty="0">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Lane</a:t>
            </a:r>
          </a:p>
          <a:p>
            <a:pPr algn="r"/>
            <a:endParaRPr lang="en-US" sz="1414" dirty="0">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pPr algn="r"/>
            <a:r>
              <a:rPr lang="da-DK" sz="1414" dirty="0">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Ladson, SC 29456</a:t>
            </a:r>
          </a:p>
          <a:p>
            <a:pPr algn="r"/>
            <a:r>
              <a:rPr lang="da-DK" sz="1414" dirty="0">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MLS# 16004391</a:t>
            </a:r>
          </a:p>
          <a:p>
            <a:pPr algn="r"/>
            <a:r>
              <a:rPr lang="da-DK" sz="1414" dirty="0">
                <a:solidFill>
                  <a:schemeClr val="bg1"/>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$208,000</a:t>
            </a:r>
            <a:endParaRPr lang="en-US" sz="1414"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p:cNvSpPr/>
          <p:nvPr/>
        </p:nvSpPr>
        <p:spPr>
          <a:xfrm>
            <a:off x="-1581" y="9231100"/>
            <a:ext cx="7773981" cy="600164"/>
          </a:xfrm>
          <a:prstGeom prst="rect">
            <a:avLst/>
          </a:prstGeom>
        </p:spPr>
        <p:txBody>
          <a:bodyPr wrap="square">
            <a:spAutoFit/>
          </a:bodyPr>
          <a:lstStyle/>
          <a:p>
            <a:pPr algn="ctr"/>
            <a:r>
              <a:rPr lang="nb-NO" sz="1100" b="1" dirty="0">
                <a:latin typeface="Open Sans" panose="020B0606030504020204" pitchFamily="34" charset="0"/>
                <a:ea typeface="Open Sans" panose="020B0606030504020204" pitchFamily="34" charset="0"/>
                <a:cs typeface="Open Sans" panose="020B0606030504020204" pitchFamily="34" charset="0"/>
              </a:rPr>
              <a:t>Jennifer Spangler</a:t>
            </a:r>
          </a:p>
          <a:p>
            <a:pPr algn="ctr"/>
            <a:r>
              <a:rPr lang="nb-NO" sz="1100" dirty="0">
                <a:latin typeface="Open Sans" panose="020B0606030504020204" pitchFamily="34" charset="0"/>
                <a:ea typeface="Open Sans" panose="020B0606030504020204" pitchFamily="34" charset="0"/>
                <a:cs typeface="Open Sans" panose="020B0606030504020204" pitchFamily="34" charset="0"/>
              </a:rPr>
              <a:t>(305) 505-9927</a:t>
            </a:r>
          </a:p>
          <a:p>
            <a:pPr algn="ctr"/>
            <a:r>
              <a:rPr lang="nb-NO" sz="1100" dirty="0">
                <a:latin typeface="Open Sans" panose="020B0606030504020204" pitchFamily="34" charset="0"/>
                <a:ea typeface="Open Sans" panose="020B0606030504020204" pitchFamily="34" charset="0"/>
                <a:cs typeface="Open Sans" panose="020B0606030504020204" pitchFamily="34" charset="0"/>
              </a:rPr>
              <a:t>jennyspangler@brockbuilt.com</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155650" y="8258351"/>
            <a:ext cx="7459518" cy="939071"/>
            <a:chOff x="160482" y="8204929"/>
            <a:chExt cx="7459518" cy="939071"/>
          </a:xfrm>
        </p:grpSpPr>
        <p:pic>
          <p:nvPicPr>
            <p:cNvPr id="6" name="Picture 5"/>
            <p:cNvPicPr>
              <a:picLocks noChangeAspect="1"/>
            </p:cNvPicPr>
            <p:nvPr/>
          </p:nvPicPr>
          <p:blipFill>
            <a:blip r:embed="rId3"/>
            <a:stretch>
              <a:fillRect/>
            </a:stretch>
          </p:blipFill>
          <p:spPr>
            <a:xfrm>
              <a:off x="1685332" y="8204929"/>
              <a:ext cx="1360119" cy="93856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160482" y="8204929"/>
              <a:ext cx="1360119" cy="939071"/>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a:blip r:embed="rId5"/>
            <a:stretch>
              <a:fillRect/>
            </a:stretch>
          </p:blipFill>
          <p:spPr>
            <a:xfrm>
              <a:off x="6259881" y="8204929"/>
              <a:ext cx="1360119" cy="938566"/>
            </a:xfrm>
            <a:prstGeom prst="rect">
              <a:avLst/>
            </a:prstGeom>
            <a:ln>
              <a:noFill/>
            </a:ln>
            <a:effectLst>
              <a:outerShdw blurRad="190500" algn="tl" rotWithShape="0">
                <a:srgbClr val="000000">
                  <a:alpha val="70000"/>
                </a:srgbClr>
              </a:outerShdw>
            </a:effectLst>
          </p:spPr>
        </p:pic>
        <p:pic>
          <p:nvPicPr>
            <p:cNvPr id="25" name="Picture 24"/>
            <p:cNvPicPr>
              <a:picLocks noChangeAspect="1"/>
            </p:cNvPicPr>
            <p:nvPr/>
          </p:nvPicPr>
          <p:blipFill>
            <a:blip r:embed="rId6"/>
            <a:stretch>
              <a:fillRect/>
            </a:stretch>
          </p:blipFill>
          <p:spPr>
            <a:xfrm>
              <a:off x="4735032" y="8204929"/>
              <a:ext cx="1360119" cy="93907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a:blip r:embed="rId7"/>
            <a:stretch>
              <a:fillRect/>
            </a:stretch>
          </p:blipFill>
          <p:spPr>
            <a:xfrm>
              <a:off x="3210182" y="8204929"/>
              <a:ext cx="1360119" cy="939071"/>
            </a:xfrm>
            <a:prstGeom prst="rect">
              <a:avLst/>
            </a:prstGeom>
            <a:ln>
              <a:noFill/>
            </a:ln>
            <a:effectLst>
              <a:outerShdw blurRad="190500" algn="tl" rotWithShape="0">
                <a:srgbClr val="000000">
                  <a:alpha val="70000"/>
                </a:srgbClr>
              </a:outerShdw>
            </a:effectLst>
          </p:spPr>
        </p:pic>
      </p:grpSp>
      <p:grpSp>
        <p:nvGrpSpPr>
          <p:cNvPr id="11" name="Group 10"/>
          <p:cNvGrpSpPr/>
          <p:nvPr/>
        </p:nvGrpSpPr>
        <p:grpSpPr>
          <a:xfrm>
            <a:off x="155650" y="5448300"/>
            <a:ext cx="7459518" cy="939071"/>
            <a:chOff x="163218" y="5448300"/>
            <a:chExt cx="7459518" cy="939071"/>
          </a:xfrm>
        </p:grpSpPr>
        <p:pic>
          <p:nvPicPr>
            <p:cNvPr id="18" name="Picture 17"/>
            <p:cNvPicPr>
              <a:picLocks noChangeAspect="1"/>
            </p:cNvPicPr>
            <p:nvPr/>
          </p:nvPicPr>
          <p:blipFill>
            <a:blip r:embed="rId8"/>
            <a:stretch>
              <a:fillRect/>
            </a:stretch>
          </p:blipFill>
          <p:spPr>
            <a:xfrm>
              <a:off x="1688068" y="5448552"/>
              <a:ext cx="1360119" cy="938566"/>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9"/>
            <a:stretch>
              <a:fillRect/>
            </a:stretch>
          </p:blipFill>
          <p:spPr>
            <a:xfrm>
              <a:off x="163218" y="5448300"/>
              <a:ext cx="1360119" cy="939071"/>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0"/>
            <a:stretch>
              <a:fillRect/>
            </a:stretch>
          </p:blipFill>
          <p:spPr>
            <a:xfrm>
              <a:off x="6262617" y="5448552"/>
              <a:ext cx="1360119" cy="938566"/>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1"/>
            <a:stretch>
              <a:fillRect/>
            </a:stretch>
          </p:blipFill>
          <p:spPr>
            <a:xfrm>
              <a:off x="4737768" y="5448300"/>
              <a:ext cx="1360119" cy="939071"/>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a:blip r:embed="rId12"/>
            <a:stretch>
              <a:fillRect/>
            </a:stretch>
          </p:blipFill>
          <p:spPr>
            <a:xfrm>
              <a:off x="3212918" y="5448300"/>
              <a:ext cx="1360119" cy="939071"/>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146</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Open Sans</vt:lpstr>
      <vt:lpstr>Open Sans Extrabold</vt:lpstr>
      <vt:lpstr>Open Sans Light</vt:lpstr>
      <vt:lpstr>Office Theme</vt:lpstr>
      <vt:lpstr>Move In Ready In Spencer Creek Woods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25</cp:revision>
  <dcterms:created xsi:type="dcterms:W3CDTF">2006-08-16T00:00:00Z</dcterms:created>
  <dcterms:modified xsi:type="dcterms:W3CDTF">2016-02-22T14:18:27Z</dcterms:modified>
</cp:coreProperties>
</file>