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10/23/2025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84966"/>
            <a:ext cx="7772400" cy="553234"/>
          </a:xfrm>
        </p:spPr>
        <p:txBody>
          <a:bodyPr anchor="ctr">
            <a:noAutofit/>
          </a:bodyPr>
          <a:lstStyle/>
          <a:p>
            <a:r>
              <a:rPr lang="en-US" sz="2900" b="1" dirty="0">
                <a:effectLst>
                  <a:outerShdw blurRad="50800" dist="38100" dir="5400000" algn="t" rotWithShape="0">
                    <a:prstClr val="black">
                      <a:alpha val="40000"/>
                    </a:prstClr>
                  </a:outerShdw>
                </a:effectLst>
              </a:rPr>
              <a:t>Cozy Comfort And Southern Charm Await!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164823" y="8478786"/>
            <a:ext cx="3428560" cy="1522451"/>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8991600" y="7337551"/>
            <a:ext cx="3390900" cy="1292662"/>
          </a:xfrm>
          <a:prstGeom prst="rect">
            <a:avLst/>
          </a:prstGeom>
        </p:spPr>
        <p:txBody>
          <a:bodyPr wrap="square">
            <a:spAutoFit/>
          </a:bodyPr>
          <a:lstStyle/>
          <a:p>
            <a:r>
              <a:rPr lang="en-US" sz="1800" b="1" dirty="0">
                <a:solidFill>
                  <a:schemeClr val="accent5">
                    <a:lumMod val="50000"/>
                  </a:schemeClr>
                </a:solidFill>
              </a:rPr>
              <a:t>William R Everett, Jr</a:t>
            </a:r>
          </a:p>
          <a:p>
            <a:endParaRPr lang="en-US" sz="1800" i="1" dirty="0">
              <a:solidFill>
                <a:schemeClr val="accent5">
                  <a:lumMod val="50000"/>
                </a:schemeClr>
              </a:solidFill>
            </a:endParaRPr>
          </a:p>
          <a:p>
            <a:r>
              <a:rPr lang="en-US" sz="1400" dirty="0">
                <a:solidFill>
                  <a:schemeClr val="accent5">
                    <a:lumMod val="50000"/>
                  </a:schemeClr>
                </a:solidFill>
              </a:rPr>
              <a:t>(843) 693-8539–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t="173" b="10877"/>
          <a:stretch>
            <a:fillRect/>
          </a:stretch>
        </p:blipFill>
        <p:spPr>
          <a:xfrm>
            <a:off x="265080" y="1061515"/>
            <a:ext cx="4154520" cy="2463616"/>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1061516"/>
            <a:ext cx="3697320" cy="246361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361 Kelly Bay Road</a:t>
            </a:r>
          </a:p>
          <a:p>
            <a:pPr algn="r"/>
            <a:endParaRPr lang="en-US" sz="2800" dirty="0">
              <a:ln w="18415" cmpd="sng">
                <a:solidFill>
                  <a:srgbClr val="FFFFFF"/>
                </a:solidFill>
                <a:prstDash val="solid"/>
              </a:ln>
              <a:effectLst>
                <a:outerShdw blurRad="63500" dir="3600000" algn="tl" rotWithShape="0">
                  <a:srgbClr val="000000">
                    <a:alpha val="70000"/>
                  </a:srgbClr>
                </a:outerShdw>
              </a:effectLst>
            </a:endParaRPr>
          </a:p>
          <a:p>
            <a:pPr algn="r"/>
            <a:r>
              <a:rPr lang="en-US" sz="2000" dirty="0">
                <a:ln w="18415" cmpd="sng">
                  <a:solidFill>
                    <a:srgbClr val="FFFFFF"/>
                  </a:solidFill>
                  <a:prstDash val="solid"/>
                </a:ln>
                <a:effectLst>
                  <a:outerShdw blurRad="63500" dir="3600000" algn="tl" rotWithShape="0">
                    <a:srgbClr val="000000">
                      <a:alpha val="70000"/>
                    </a:srgbClr>
                  </a:outerShdw>
                </a:effectLst>
              </a:rPr>
              <a:t>Walterboro, SC 29488</a:t>
            </a:r>
          </a:p>
          <a:p>
            <a:pPr algn="r"/>
            <a:r>
              <a:rPr lang="en-US" sz="2000" dirty="0">
                <a:ln w="18415" cmpd="sng">
                  <a:solidFill>
                    <a:srgbClr val="FFFFFF"/>
                  </a:solidFill>
                  <a:prstDash val="solid"/>
                </a:ln>
                <a:effectLst>
                  <a:outerShdw blurRad="63500" dir="3600000" algn="tl" rotWithShape="0">
                    <a:srgbClr val="000000">
                      <a:alpha val="70000"/>
                    </a:srgbClr>
                  </a:outerShdw>
                </a:effectLst>
              </a:rPr>
              <a:t>MLS# 25028156</a:t>
            </a:r>
          </a:p>
          <a:p>
            <a:pPr algn="r"/>
            <a:r>
              <a:rPr lang="en-US" sz="2000" dirty="0">
                <a:ln w="18415" cmpd="sng">
                  <a:solidFill>
                    <a:srgbClr val="FFFFFF"/>
                  </a:solidFill>
                  <a:prstDash val="solid"/>
                </a:ln>
                <a:effectLst>
                  <a:outerShdw blurRad="63500" dir="3600000" algn="tl" rotWithShape="0">
                    <a:srgbClr val="000000">
                      <a:alpha val="70000"/>
                    </a:srgbClr>
                  </a:outerShdw>
                </a:effectLst>
              </a:rPr>
              <a:t>$564,000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225" b="225"/>
          <a:stretch/>
        </p:blipFill>
        <p:spPr>
          <a:xfrm>
            <a:off x="6136640" y="7848600"/>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173" b="173"/>
          <a:stretch/>
        </p:blipFill>
        <p:spPr>
          <a:xfrm>
            <a:off x="6136640" y="5794882"/>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l="452" r="452"/>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173" b="173"/>
          <a:stretch/>
        </p:blipFill>
        <p:spPr>
          <a:xfrm>
            <a:off x="6136640" y="4769608"/>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904077" cy="4339606"/>
          </a:xfrm>
        </p:spPr>
        <p:txBody>
          <a:bodyPr anchor="ctr">
            <a:noAutofit/>
          </a:bodyPr>
          <a:lstStyle/>
          <a:p>
            <a:pPr algn="l"/>
            <a:r>
              <a:rPr lang="en-US" sz="1000" dirty="0">
                <a:solidFill>
                  <a:srgbClr val="000000"/>
                </a:solidFill>
              </a:rPr>
              <a:t>Walterboro, known as the "Front Porch of the Lowcountry", presents this roomy, 4 BR, 3.5 Bath home. 361 Kelly Bay offers wide porches, large 1 acre yard, open living spaces — perfect for growing families, low-country lovers or anyone who has been looking for just the right amount of space and want more land for less. Imagine morning coffee on the back, screened in porch, wildlife/ birding trips to ACE Basin or Great Swamp Sanctuary, weekend antiquing &amp; small local events in downtown Walterboro, and occasional drives to Charleston for restaurants/culture. I can't forget to mention, weekends by the in-ground pool and outdoor hobbies (kayaking, fishing, hiking) are huge selling points! With easy highway access, the commute is stunning with oak tree lined streets and small-town charm not to be missed!</a:t>
            </a:r>
          </a:p>
          <a:p>
            <a:pPr algn="l"/>
            <a:r>
              <a:rPr lang="en-US" sz="1000" dirty="0">
                <a:solidFill>
                  <a:srgbClr val="000000"/>
                </a:solidFill>
              </a:rPr>
              <a:t>Homesteaders, get yourself some chickens or maybe plant a garden!</a:t>
            </a:r>
          </a:p>
          <a:p>
            <a:pPr algn="l"/>
            <a:r>
              <a:rPr lang="en-US" sz="1000" dirty="0">
                <a:solidFill>
                  <a:srgbClr val="000000"/>
                </a:solidFill>
              </a:rPr>
              <a:t>Located only ~35 miles to Summerville, 50 miles to Charleston, this beautiful home is perfect for hybrid workers with ample nature and close to the ACE Basin &amp; downtown Walterboro's shops &amp; artisans!</a:t>
            </a:r>
          </a:p>
          <a:p>
            <a:pPr algn="l"/>
            <a:r>
              <a:rPr lang="en-US" sz="1000" u="sng" dirty="0">
                <a:solidFill>
                  <a:srgbClr val="000000"/>
                </a:solidFill>
              </a:rPr>
              <a:t>Here are some special features we love:</a:t>
            </a:r>
          </a:p>
          <a:p>
            <a:pPr marL="171450" indent="-171450" algn="l">
              <a:buFont typeface="Arial" panose="020B0604020202020204" pitchFamily="34" charset="0"/>
              <a:buChar char="•"/>
            </a:pPr>
            <a:r>
              <a:rPr lang="en-US" sz="1000" dirty="0">
                <a:solidFill>
                  <a:srgbClr val="000000"/>
                </a:solidFill>
              </a:rPr>
              <a:t>There is a pool house, complete with a single bathroom and kitchen, perfect for family get-togethers or parties!</a:t>
            </a:r>
          </a:p>
          <a:p>
            <a:pPr marL="171450" indent="-171450" algn="l">
              <a:buFont typeface="Arial" panose="020B0604020202020204" pitchFamily="34" charset="0"/>
              <a:buChar char="•"/>
            </a:pPr>
            <a:r>
              <a:rPr lang="en-US" sz="1000" dirty="0">
                <a:solidFill>
                  <a:srgbClr val="000000"/>
                </a:solidFill>
              </a:rPr>
              <a:t>Take a dip in the in-ground pool!</a:t>
            </a:r>
          </a:p>
          <a:p>
            <a:pPr marL="171450" indent="-171450" algn="l">
              <a:buFont typeface="Arial" panose="020B0604020202020204" pitchFamily="34" charset="0"/>
              <a:buChar char="•"/>
            </a:pPr>
            <a:r>
              <a:rPr lang="en-US" sz="1000" dirty="0">
                <a:solidFill>
                  <a:srgbClr val="000000"/>
                </a:solidFill>
              </a:rPr>
              <a:t>The backyard is beautiful, serene, and private, complete with wildlife and if you are an avid bird-watcher, chef's kiss!</a:t>
            </a:r>
          </a:p>
          <a:p>
            <a:pPr marL="171450" indent="-171450" algn="l">
              <a:buFont typeface="Arial" panose="020B0604020202020204" pitchFamily="34" charset="0"/>
              <a:buChar char="•"/>
            </a:pPr>
            <a:r>
              <a:rPr lang="en-US" sz="1000" dirty="0">
                <a:solidFill>
                  <a:srgbClr val="000000"/>
                </a:solidFill>
              </a:rPr>
              <a:t>Grab your favorite beverage, sit on the back screened-in porch, and enjoy some fresh air!</a:t>
            </a:r>
          </a:p>
          <a:p>
            <a:pPr marL="171450" indent="-171450" algn="l">
              <a:buFont typeface="Arial" panose="020B0604020202020204" pitchFamily="34" charset="0"/>
              <a:buChar char="•"/>
            </a:pPr>
            <a:r>
              <a:rPr lang="en-US" sz="1000" dirty="0">
                <a:solidFill>
                  <a:srgbClr val="000000"/>
                </a:solidFill>
              </a:rPr>
              <a:t>There are TWO primary rooms, one can be used as a separate apartment for your college kid or MIL suite</a:t>
            </a:r>
          </a:p>
          <a:p>
            <a:pPr marL="171450" indent="-171450" algn="l">
              <a:buFont typeface="Arial" panose="020B0604020202020204" pitchFamily="34" charset="0"/>
              <a:buChar char="•"/>
            </a:pPr>
            <a:r>
              <a:rPr lang="en-US" sz="1000" dirty="0">
                <a:solidFill>
                  <a:srgbClr val="000000"/>
                </a:solidFill>
              </a:rPr>
              <a:t>The upstairs bathroom has heated floors, perfect for guests or family, on those cold Fall mornings!</a:t>
            </a:r>
          </a:p>
          <a:p>
            <a:pPr algn="l"/>
            <a:endParaRPr lang="en-US" sz="1000" b="1" i="1" dirty="0">
              <a:solidFill>
                <a:srgbClr val="000000"/>
              </a:solidFill>
            </a:endParaRPr>
          </a:p>
          <a:p>
            <a:pPr algn="l"/>
            <a:r>
              <a:rPr lang="en-US" sz="1000" b="1" i="1" dirty="0">
                <a:solidFill>
                  <a:srgbClr val="000000"/>
                </a:solidFill>
              </a:rPr>
              <a:t>There are so many things that make this home so incredible!</a:t>
            </a:r>
          </a:p>
          <a:p>
            <a:pPr algn="l"/>
            <a:r>
              <a:rPr lang="en-US" sz="1000" b="1" i="1" dirty="0">
                <a:solidFill>
                  <a:srgbClr val="000000"/>
                </a:solidFill>
              </a:rPr>
              <a:t>A home with this quality does NOT come along often! This is the home YOU have been waiting for!</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l="278" r="278"/>
          <a:stretch/>
        </p:blipFill>
        <p:spPr>
          <a:xfrm>
            <a:off x="6139497" y="6820156"/>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306</TotalTime>
  <Words>429</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Candara</vt:lpstr>
      <vt:lpstr>Symbol</vt:lpstr>
      <vt:lpstr>Waveform</vt:lpstr>
      <vt:lpstr>Cozy Comfort And Southern Charm Await!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59</cp:revision>
  <dcterms:created xsi:type="dcterms:W3CDTF">2006-08-16T00:00:00Z</dcterms:created>
  <dcterms:modified xsi:type="dcterms:W3CDTF">2025-10-23T13:31:43Z</dcterms:modified>
</cp:coreProperties>
</file>