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Centrally located to Boeing! Spencer Woods Creek subdivision is a hidden treasure!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Close to I 26, Boeing and Summerville, this home features upgraded elevation, gorgeous kitchen cabinets with island, professional painting, 3 spacious bedrooms up stairs and a spacious loft. Down stairs is an office, formal dining, and formal living.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Over sized screen porch and picket fenced back yard on a pond lot completes this very well maintained home.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Open House: Thursday, Friday, Saturday</a:t>
            </a:r>
            <a:b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11a-2p each day ~ Stop by and receive a Starbucks gift card!</a:t>
            </a:r>
            <a:endParaRPr lang="en-US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7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93920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3620 </a:t>
            </a:r>
            <a:r>
              <a:rPr lang="en-US" sz="3200" dirty="0" err="1">
                <a:latin typeface="Century Gothic" panose="020B0502020202020204" pitchFamily="34" charset="0"/>
              </a:rPr>
              <a:t>Pimmit</a:t>
            </a:r>
            <a:r>
              <a:rPr lang="en-US" sz="3200" dirty="0">
                <a:latin typeface="Century Gothic" panose="020B0502020202020204" pitchFamily="34" charset="0"/>
              </a:rPr>
              <a:t> Place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Spencer Creek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Ladson, SC 29456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17010912 | $229,000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144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Open House: Thursday, Friday, Saturday 11a-2p each day ~ Stop by and receive a Starbucks gift card!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39</cp:revision>
  <dcterms:created xsi:type="dcterms:W3CDTF">2006-08-16T00:00:00Z</dcterms:created>
  <dcterms:modified xsi:type="dcterms:W3CDTF">2017-07-24T22:52:34Z</dcterms:modified>
</cp:coreProperties>
</file>