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Great opportunity to live in Spencer Creek Woods! </a:t>
            </a:r>
          </a:p>
          <a:p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home features upgraded elevation, gorgeous kitchen cabinets with island, professional painting, 3 spacious bedrooms up stairs and a spacious loft. Down stairs is an office, formal dining, and formal living. Over sized screen porch and picket fenced back yard on a pond lot completes this very well maintained home. Spencer Creek Woods is located off of Ladson Road and is a convenient location to Summerville and Charleston.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685799"/>
            <a:ext cx="3955210" cy="29664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bg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$2,000 Agent Bonus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3000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93920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823273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3620 </a:t>
            </a:r>
            <a:r>
              <a:rPr lang="en-US" sz="3200" dirty="0" err="1">
                <a:latin typeface="Century Gothic" panose="020B0502020202020204" pitchFamily="34" charset="0"/>
              </a:rPr>
              <a:t>Pimmit</a:t>
            </a:r>
            <a:r>
              <a:rPr lang="en-US" sz="3200" dirty="0">
                <a:latin typeface="Century Gothic" panose="020B0502020202020204" pitchFamily="34" charset="0"/>
              </a:rPr>
              <a:t> Place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Spencer Creek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Ladson, SC 29456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2805842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17010912 | $234,900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145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$2,000 Agent Bonus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33</cp:revision>
  <dcterms:created xsi:type="dcterms:W3CDTF">2006-08-16T00:00:00Z</dcterms:created>
  <dcterms:modified xsi:type="dcterms:W3CDTF">2017-06-05T12:17:37Z</dcterms:modified>
</cp:coreProperties>
</file>