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png"/><Relationship Id="rId5" Type="http://schemas.openxmlformats.org/officeDocument/2006/relationships/image" Target="../media/image4.jpeg"/><Relationship Id="rId10" Type="http://schemas.openxmlformats.org/officeDocument/2006/relationships/image" Target="../media/image9.jp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" y="3452173"/>
            <a:ext cx="8000999" cy="2578157"/>
          </a:xfrm>
        </p:spPr>
        <p:txBody>
          <a:bodyPr anchor="ctr">
            <a:noAutofit/>
          </a:bodyPr>
          <a:lstStyle/>
          <a:p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Centrally located to Boeing! Spencer Woods Creek subdivision is a hidden treasure! </a:t>
            </a:r>
          </a:p>
          <a:p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Close to I 26, Boeing and Summerville, this home features upgraded elevation, gorgeous kitchen cabinets with island, professional painting, 3 spacious bedrooms up stairs and a spacious loft. Down stairs is an office, formal dining, and formal living. </a:t>
            </a:r>
          </a:p>
          <a:p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Over sized screen porch and picket fenced back yard on a pond lot completes this very well maintained home.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6" y="685799"/>
            <a:ext cx="3955209" cy="296640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8000998" cy="1470025"/>
          </a:xfrm>
          <a:gradFill>
            <a:gsLst>
              <a:gs pos="0">
                <a:schemeClr val="bg2">
                  <a:lumMod val="50000"/>
                </a:schemeClr>
              </a:gs>
              <a:gs pos="100000">
                <a:schemeClr val="accent1">
                  <a:tint val="23500"/>
                  <a:satMod val="160000"/>
                  <a:alpha val="0"/>
                </a:schemeClr>
              </a:gs>
            </a:gsLst>
            <a:lin ang="5400000" scaled="0"/>
          </a:gradFill>
        </p:spPr>
        <p:txBody>
          <a:bodyPr anchor="t">
            <a:normAutofit/>
          </a:bodyPr>
          <a:lstStyle/>
          <a:p>
            <a:r>
              <a:rPr lang="en-US" sz="4000" i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Price Reduction $229,000 in Ladson</a:t>
            </a:r>
            <a:endParaRPr lang="en-US" sz="40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anose="03010101010201010101" pitchFamily="66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0999" y="858784"/>
            <a:ext cx="1143000" cy="857249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5152702"/>
            <a:ext cx="1142997" cy="857248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0998" y="3435136"/>
            <a:ext cx="1143000" cy="857249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0998" y="2576352"/>
            <a:ext cx="1143000" cy="857249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0998" y="1717568"/>
            <a:ext cx="1143000" cy="857249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0"/>
            <a:ext cx="1142999" cy="857249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4293920"/>
            <a:ext cx="1142999" cy="857249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17" name="TextBox 16"/>
          <p:cNvSpPr txBox="1"/>
          <p:nvPr/>
        </p:nvSpPr>
        <p:spPr>
          <a:xfrm>
            <a:off x="3976982" y="823273"/>
            <a:ext cx="4024018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Century Gothic" panose="020B0502020202020204" pitchFamily="34" charset="0"/>
              </a:rPr>
              <a:t>3620 </a:t>
            </a:r>
            <a:r>
              <a:rPr lang="en-US" sz="3200" dirty="0" err="1">
                <a:latin typeface="Century Gothic" panose="020B0502020202020204" pitchFamily="34" charset="0"/>
              </a:rPr>
              <a:t>Pimmit</a:t>
            </a:r>
            <a:r>
              <a:rPr lang="en-US" sz="3200" dirty="0">
                <a:latin typeface="Century Gothic" panose="020B0502020202020204" pitchFamily="34" charset="0"/>
              </a:rPr>
              <a:t> Place</a:t>
            </a:r>
          </a:p>
          <a:p>
            <a:pPr algn="ctr"/>
            <a:endParaRPr lang="en-US" sz="2400" dirty="0">
              <a:latin typeface="Century Gothic" panose="020B0502020202020204" pitchFamily="34" charset="0"/>
            </a:endParaRPr>
          </a:p>
          <a:p>
            <a:pPr algn="ctr"/>
            <a:r>
              <a:rPr lang="en-US" sz="2400" dirty="0">
                <a:latin typeface="Century Gothic" panose="020B0502020202020204" pitchFamily="34" charset="0"/>
              </a:rPr>
              <a:t>Spencer Creek Woods</a:t>
            </a:r>
          </a:p>
          <a:p>
            <a:pPr algn="ctr"/>
            <a:r>
              <a:rPr lang="en-US" sz="2400" dirty="0">
                <a:latin typeface="Century Gothic" panose="020B0502020202020204" pitchFamily="34" charset="0"/>
              </a:rPr>
              <a:t>Ladson, SC 29456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976982" y="2805842"/>
            <a:ext cx="402401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latin typeface="Century Gothic" panose="020B0502020202020204" pitchFamily="34" charset="0"/>
              </a:rPr>
              <a:t>MLS# 17010912 | $229,000</a:t>
            </a:r>
          </a:p>
          <a:p>
            <a:pPr algn="ctr"/>
            <a:r>
              <a:rPr lang="en-US" dirty="0">
                <a:latin typeface="Century Gothic" panose="020B0502020202020204" pitchFamily="34" charset="0"/>
              </a:rPr>
              <a:t>3 Bed / 2½ Bath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4800600" y="6045144"/>
            <a:ext cx="2645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Charleston Homes</a:t>
            </a:r>
          </a:p>
          <a:p>
            <a:pPr algn="r"/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597 Old Mt. Holly Road</a:t>
            </a:r>
          </a:p>
          <a:p>
            <a:pPr algn="r"/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Suite 301</a:t>
            </a:r>
          </a:p>
          <a:p>
            <a:pPr algn="r"/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Goose Creek, SC 29445</a:t>
            </a:r>
            <a:endParaRPr lang="en-US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00749"/>
            <a:ext cx="1155518" cy="8753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1" name="Rectangle 20"/>
          <p:cNvSpPr/>
          <p:nvPr/>
        </p:nvSpPr>
        <p:spPr>
          <a:xfrm>
            <a:off x="1115604" y="6045144"/>
            <a:ext cx="368499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Connie White, Broker</a:t>
            </a:r>
          </a:p>
          <a:p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C: 843-532-3356</a:t>
            </a:r>
          </a:p>
          <a:p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conniesyouragent@gmail.com</a:t>
            </a:r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6200" y="6018891"/>
            <a:ext cx="1711655" cy="85725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 rot="19745792">
            <a:off x="-2083359" y="2098904"/>
            <a:ext cx="1590500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" b="1" cap="none" spc="0" dirty="0">
                <a:ln w="0"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84000"/>
                    </a:prstClr>
                  </a:outerShdw>
                </a:effectLst>
                <a:latin typeface="Stencil" panose="040409050D0802020404" pitchFamily="82" charset="0"/>
              </a:rPr>
              <a:t>Open House Canceled!</a:t>
            </a:r>
          </a:p>
          <a:p>
            <a:pPr algn="ctr"/>
            <a:r>
              <a:rPr lang="en-US" sz="800" b="1" dirty="0">
                <a:ln w="0"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84000"/>
                    </a:prstClr>
                  </a:outerShdw>
                </a:effectLst>
                <a:latin typeface="Stencil" panose="040409050D0802020404" pitchFamily="82" charset="0"/>
              </a:rPr>
              <a:t>Under Contract In 3 Days!</a:t>
            </a:r>
            <a:endParaRPr lang="en-US" sz="800" b="1" cap="none" spc="0" dirty="0">
              <a:ln w="0">
                <a:solidFill>
                  <a:srgbClr val="C00000"/>
                </a:solidFill>
              </a:ln>
              <a:solidFill>
                <a:srgbClr val="FF0000"/>
              </a:solidFill>
              <a:effectLst>
                <a:outerShdw blurRad="50800" dist="38100" dir="5400000" algn="t" rotWithShape="0">
                  <a:prstClr val="black">
                    <a:alpha val="84000"/>
                  </a:prstClr>
                </a:outerShdw>
              </a:effectLst>
              <a:latin typeface="Stencil" panose="040409050D0802020404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03454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142</Words>
  <Application>Microsoft Office PowerPoint</Application>
  <PresentationFormat>On-screen Show (4:3)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Century Gothic</vt:lpstr>
      <vt:lpstr>Monotype Corsiva</vt:lpstr>
      <vt:lpstr>Stencil</vt:lpstr>
      <vt:lpstr>Office Theme</vt:lpstr>
      <vt:lpstr>Price Reduction $229,000 in Ladson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$1,500 Agent Bonus!</dc:title>
  <dc:creator>CVH360</dc:creator>
  <cp:lastModifiedBy>A. Thomas Price</cp:lastModifiedBy>
  <cp:revision>35</cp:revision>
  <dcterms:created xsi:type="dcterms:W3CDTF">2006-08-16T00:00:00Z</dcterms:created>
  <dcterms:modified xsi:type="dcterms:W3CDTF">2017-06-29T18:40:06Z</dcterms:modified>
</cp:coreProperties>
</file>