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Upgraded elevation, gorgeous kitchen cabinets with island, professional painting, 3 spacious bedrooms and an over sized loft.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Down stairs is an office, formal dining, formal living and eat in kitchen with a view of the pond.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Over sized screen porch and picket fenced back yard on a pond lot completes this very well maintained home.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8" cy="2966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New Price ~ Centrally Located</a:t>
            </a:r>
            <a:endParaRPr lang="en-US" sz="3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</a:t>
            </a:r>
            <a:r>
              <a:rPr lang="en-US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Now $224,995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New Price ~ Centrally Located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42</cp:revision>
  <dcterms:created xsi:type="dcterms:W3CDTF">2006-08-16T00:00:00Z</dcterms:created>
  <dcterms:modified xsi:type="dcterms:W3CDTF">2017-08-12T14:46:15Z</dcterms:modified>
</cp:coreProperties>
</file>