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555" y="32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7/21/2024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mailto:paige.rhodes@carolinaoneplus.com" TargetMode="External"/><Relationship Id="rId7"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hyperlink" Target="mailto:jacqueline.dinsmore@carolinaone.com" TargetMode="External"/><Relationship Id="rId5" Type="http://schemas.openxmlformats.org/officeDocument/2006/relationships/hyperlink" Target="https://www.zillow.com/view-imx/14e9030a-6365-4c03-a8aa-d34224a72fa4?setAttribution=mls&amp;wl=true&amp;initialViewType=pano&amp;utm_source=dashboard" TargetMode="External"/><Relationship Id="rId10" Type="http://schemas.openxmlformats.org/officeDocument/2006/relationships/image" Target="../media/image6.jpeg"/><Relationship Id="rId4" Type="http://schemas.openxmlformats.org/officeDocument/2006/relationships/hyperlink" Target="https://charleston-real-estate-media.aryeo.com/videos/019036b1-9bed-72ff-b682-1b4a56a6d174" TargetMode="External"/><Relationship Id="rId9"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t="10438" b="10438"/>
          <a:stretch/>
        </p:blipFill>
        <p:spPr>
          <a:xfrm>
            <a:off x="0" y="0"/>
            <a:ext cx="7315200" cy="3858728"/>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048000"/>
            <a:ext cx="7315200" cy="951822"/>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lang="en-US" sz="2000" dirty="0">
                <a:solidFill>
                  <a:schemeClr val="bg2">
                    <a:lumMod val="50000"/>
                  </a:schemeClr>
                </a:solidFill>
                <a:latin typeface="Century Gothic" panose="020B0502020202020204" pitchFamily="34" charset="0"/>
              </a:rPr>
              <a:t>3624 Goodwater Street</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Carolina Park | Mount Pleasant, SC 29466</a:t>
            </a:r>
          </a:p>
          <a:p>
            <a:r>
              <a:rPr lang="de-DE" sz="1400" dirty="0">
                <a:solidFill>
                  <a:schemeClr val="bg2">
                    <a:lumMod val="50000"/>
                  </a:schemeClr>
                </a:solidFill>
                <a:latin typeface="Century Gothic" panose="020B0502020202020204" pitchFamily="34" charset="0"/>
              </a:rPr>
              <a:t>MLS# 24015837 | $1,650,000</a:t>
            </a:r>
          </a:p>
        </p:txBody>
      </p:sp>
      <p:sp>
        <p:nvSpPr>
          <p:cNvPr id="9" name="Rectangle 8"/>
          <p:cNvSpPr/>
          <p:nvPr/>
        </p:nvSpPr>
        <p:spPr>
          <a:xfrm>
            <a:off x="1" y="8610600"/>
            <a:ext cx="3657599"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Century Gothic" panose="020B0502020202020204" pitchFamily="34" charset="0"/>
              </a:rPr>
              <a:t>Paige Rhodes</a:t>
            </a:r>
          </a:p>
          <a:p>
            <a:r>
              <a:rPr lang="en-US" sz="1000" dirty="0">
                <a:solidFill>
                  <a:schemeClr val="tx1"/>
                </a:solidFill>
                <a:latin typeface="Century Gothic" panose="020B0502020202020204" pitchFamily="34" charset="0"/>
              </a:rPr>
              <a:t>843-830-3281</a:t>
            </a:r>
          </a:p>
          <a:p>
            <a:r>
              <a:rPr lang="en-US" sz="1000" dirty="0">
                <a:solidFill>
                  <a:schemeClr val="tx1"/>
                </a:solidFill>
                <a:latin typeface="Century Gothic" panose="020B0502020202020204" pitchFamily="34" charset="0"/>
                <a:hlinkClick r:id="rId3"/>
              </a:rPr>
              <a:t>paige.rhodes@carolinaoneplus.com</a:t>
            </a:r>
            <a:r>
              <a:rPr lang="en-US" sz="1000" dirty="0">
                <a:solidFill>
                  <a:schemeClr val="tx1"/>
                </a:solidFill>
                <a:latin typeface="Century Gothic" panose="020B0502020202020204" pitchFamily="34" charset="0"/>
              </a:rPr>
              <a:t> </a:t>
            </a:r>
          </a:p>
        </p:txBody>
      </p:sp>
      <p:sp>
        <p:nvSpPr>
          <p:cNvPr id="2" name="Rectangle 1"/>
          <p:cNvSpPr/>
          <p:nvPr/>
        </p:nvSpPr>
        <p:spPr>
          <a:xfrm>
            <a:off x="1594652" y="-64088"/>
            <a:ext cx="4125896" cy="400110"/>
          </a:xfrm>
          <a:prstGeom prst="rect">
            <a:avLst/>
          </a:prstGeom>
        </p:spPr>
        <p:txBody>
          <a:bodyPr wrap="square">
            <a:spAutoFit/>
          </a:bodyPr>
          <a:lstStyle/>
          <a:p>
            <a:pPr algn="ct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Carolina Park </a:t>
            </a:r>
            <a:r>
              <a:rPr lang="en-US" sz="2000" b="1" i="1" dirty="0" err="1">
                <a:ln w="3175">
                  <a:solidFill>
                    <a:schemeClr val="tx1"/>
                  </a:solidFill>
                </a:ln>
                <a:solidFill>
                  <a:schemeClr val="bg1"/>
                </a:solidFill>
                <a:latin typeface="Century Gothic" panose="020B0502020202020204" pitchFamily="34" charset="0"/>
                <a:cs typeface="Times New Roman" panose="02020603050405020304" pitchFamily="18" charset="0"/>
              </a:rPr>
              <a:t>Showhome</a:t>
            </a:r>
            <a:endPar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endParaRPr>
          </a:p>
        </p:txBody>
      </p:sp>
      <p:sp>
        <p:nvSpPr>
          <p:cNvPr id="8" name="Rectangle 7"/>
          <p:cNvSpPr/>
          <p:nvPr/>
        </p:nvSpPr>
        <p:spPr>
          <a:xfrm>
            <a:off x="7737" y="4079492"/>
            <a:ext cx="5478663" cy="4401205"/>
          </a:xfrm>
          <a:prstGeom prst="rect">
            <a:avLst/>
          </a:prstGeom>
        </p:spPr>
        <p:txBody>
          <a:bodyPr wrap="square" numCol="1" anchor="ctr">
            <a:spAutoFit/>
          </a:bodyPr>
          <a:lstStyle/>
          <a:p>
            <a:pPr algn="ctr"/>
            <a:r>
              <a:rPr lang="en-US" sz="1000" b="1" i="1" dirty="0">
                <a:solidFill>
                  <a:schemeClr val="bg2">
                    <a:lumMod val="25000"/>
                  </a:schemeClr>
                </a:solidFill>
                <a:latin typeface="Century Gothic" panose="020B0502020202020204" pitchFamily="34" charset="0"/>
                <a:cs typeface="Times New Roman" panose="02020603050405020304" pitchFamily="18" charset="0"/>
              </a:rPr>
              <a:t>*TOTAL SQUARE FEET 4,390*</a:t>
            </a:r>
          </a:p>
          <a:p>
            <a:pPr algn="ctr"/>
            <a:r>
              <a:rPr lang="en-US" sz="1000" dirty="0">
                <a:solidFill>
                  <a:schemeClr val="bg2">
                    <a:lumMod val="25000"/>
                  </a:schemeClr>
                </a:solidFill>
                <a:latin typeface="Century Gothic" panose="020B0502020202020204" pitchFamily="34" charset="0"/>
                <a:cs typeface="Times New Roman" panose="02020603050405020304" pitchFamily="18" charset="0"/>
              </a:rPr>
              <a:t>Prepare to be wowed the minute you step inside this beautifully appointed Lowcountry style home in the sought after Riverside section of Carolina Park - one of Charleston's most coveted neighborhoods! This 6 bed, 5.5 bath home features custom upgrades throughout and has been meticulously maintained. Built in 2023, this home features open concept living, custom woodwork and cabinetry, designer lighting, and custom window treatments and wallpaper. The gourmet kitchen features stainless steel appliances, a large kitchen island, double ovens, and a custom scullery/butler's pantry with roll out drawers, a beverage fridge and a built-in microwave. Boasting a 600-SF detached FROG with a full bath, large storage closet and bar with sink and beverage fridge - your guests may not want to leave! All of the bedrooms feature large closets with professionally installed custom closet systems. The oversized second floor owner's suite features two walk-in closets and a luxurious ensuite bath with dual vanities, a soaking tub and a separate shower. Upstairs also features a large flex space - perfect for a media room, home gym or kid's playroom. The downstairs office has a Murphy Bed with side tables and a built-in desk. Enjoy your morning coffee or glass of wine in the evening on the large screened in back porch or on the front porch which features a custom bed swing and gas lanterns. This wooded lot has been equipped with an electronic fence for pets and has room for a pool. 3624 Goodwater must be seen in person to truly appreciate all it has to offer! All Riverside homeowners have access to the Lake Club, a resort-style pool, pavilion, and fire pit, with views of Bolden Lake. Residents also can enjoy the playground, tennis courts, open-air pavilion, dog park, and miles of walking and biking trails throughout the neighborhood. Carolina Park is perfectly located minutes from great dining, shopping, beaches and historic downtown Charleston.</a:t>
            </a:r>
          </a:p>
          <a:p>
            <a:pPr algn="ctr"/>
            <a:endParaRPr lang="en-US" sz="1000"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000" b="1" dirty="0">
                <a:solidFill>
                  <a:schemeClr val="bg2">
                    <a:lumMod val="25000"/>
                  </a:schemeClr>
                </a:solidFill>
                <a:latin typeface="Century Gothic" panose="020B0502020202020204" pitchFamily="34" charset="0"/>
                <a:cs typeface="Times New Roman" panose="02020603050405020304" pitchFamily="18" charset="0"/>
                <a:hlinkClick r:id="rId4"/>
              </a:rPr>
              <a:t>Video Tour </a:t>
            </a:r>
            <a:r>
              <a:rPr lang="en-US" sz="1000" b="1" dirty="0">
                <a:solidFill>
                  <a:schemeClr val="bg2">
                    <a:lumMod val="25000"/>
                  </a:schemeClr>
                </a:solidFill>
                <a:latin typeface="Century Gothic" panose="020B0502020202020204" pitchFamily="34" charset="0"/>
                <a:cs typeface="Times New Roman" panose="02020603050405020304" pitchFamily="18" charset="0"/>
              </a:rPr>
              <a:t>| </a:t>
            </a:r>
            <a:r>
              <a:rPr lang="en-US" sz="1000" b="1" dirty="0">
                <a:solidFill>
                  <a:schemeClr val="bg2">
                    <a:lumMod val="25000"/>
                  </a:schemeClr>
                </a:solidFill>
                <a:latin typeface="Century Gothic" panose="020B0502020202020204" pitchFamily="34" charset="0"/>
                <a:cs typeface="Times New Roman" panose="02020603050405020304" pitchFamily="18" charset="0"/>
                <a:hlinkClick r:id="rId5"/>
              </a:rPr>
              <a:t>Virtual Tour</a:t>
            </a:r>
            <a:endParaRPr lang="en-US" sz="10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939248" y="8668161"/>
            <a:ext cx="1436704" cy="328846"/>
          </a:xfrm>
          <a:prstGeom prst="rect">
            <a:avLst/>
          </a:prstGeom>
          <a:effectLst/>
        </p:spPr>
      </p:pic>
      <p:pic>
        <p:nvPicPr>
          <p:cNvPr id="14" name="Picture 13">
            <a:extLst>
              <a:ext uri="{FF2B5EF4-FFF2-40B4-BE49-F238E27FC236}">
                <a16:creationId xmlns:a16="http://schemas.microsoft.com/office/drawing/2014/main" id="{1B5A04F7-D83A-41BE-8013-20398F803CE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554944" y="6005312"/>
            <a:ext cx="1760256" cy="1173504"/>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0" y="-10834"/>
            <a:ext cx="1752600" cy="1763434"/>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494179" y="220959"/>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$75K PRICE</a:t>
            </a:r>
            <a:br>
              <a:rPr lang="en-US" sz="1600" b="1" dirty="0">
                <a:solidFill>
                  <a:schemeClr val="tx1"/>
                </a:solidFill>
                <a:latin typeface="Century Gothic" panose="020B0502020202020204" pitchFamily="34" charset="0"/>
              </a:rPr>
            </a:br>
            <a:r>
              <a:rPr lang="en-US" sz="1600" b="1" dirty="0">
                <a:solidFill>
                  <a:schemeClr val="tx1"/>
                </a:solidFill>
                <a:latin typeface="Century Gothic" panose="020B0502020202020204" pitchFamily="34" charset="0"/>
              </a:rPr>
              <a:t>REDUCTION</a:t>
            </a:r>
            <a:endParaRPr lang="en-US" sz="1100" b="1" dirty="0">
              <a:solidFill>
                <a:schemeClr val="tx1"/>
              </a:solidFill>
              <a:latin typeface="Century Gothic" panose="020B0502020202020204" pitchFamily="34" charset="0"/>
            </a:endParaRPr>
          </a:p>
        </p:txBody>
      </p:sp>
      <p:pic>
        <p:nvPicPr>
          <p:cNvPr id="11" name="Picture 10">
            <a:extLst>
              <a:ext uri="{FF2B5EF4-FFF2-40B4-BE49-F238E27FC236}">
                <a16:creationId xmlns:a16="http://schemas.microsoft.com/office/drawing/2014/main" id="{67BDC37F-D2F1-4282-53C0-539399973937}"/>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554944" y="3398496"/>
            <a:ext cx="1760256" cy="1173504"/>
          </a:xfrm>
          <a:prstGeom prst="rect">
            <a:avLst/>
          </a:prstGeom>
        </p:spPr>
      </p:pic>
      <p:pic>
        <p:nvPicPr>
          <p:cNvPr id="6" name="Picture 5">
            <a:extLst>
              <a:ext uri="{FF2B5EF4-FFF2-40B4-BE49-F238E27FC236}">
                <a16:creationId xmlns:a16="http://schemas.microsoft.com/office/drawing/2014/main" id="{28A6BABB-CAF5-A0B7-C4F2-E9329AD1CC5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554944" y="7308720"/>
            <a:ext cx="1760256" cy="1171977"/>
          </a:xfrm>
          <a:prstGeom prst="rect">
            <a:avLst/>
          </a:prstGeom>
          <a:ln>
            <a:noFill/>
          </a:ln>
          <a:effectLst/>
        </p:spPr>
      </p:pic>
      <p:pic>
        <p:nvPicPr>
          <p:cNvPr id="7" name="Picture 6">
            <a:extLst>
              <a:ext uri="{FF2B5EF4-FFF2-40B4-BE49-F238E27FC236}">
                <a16:creationId xmlns:a16="http://schemas.microsoft.com/office/drawing/2014/main" id="{F57DC4C6-BE25-61E3-9A00-5E98AD81B663}"/>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554944" y="4701904"/>
            <a:ext cx="1760256" cy="1173504"/>
          </a:xfrm>
          <a:prstGeom prst="rect">
            <a:avLst/>
          </a:prstGeom>
        </p:spPr>
      </p:pic>
      <p:sp>
        <p:nvSpPr>
          <p:cNvPr id="13" name="Rectangle 12">
            <a:extLst>
              <a:ext uri="{FF2B5EF4-FFF2-40B4-BE49-F238E27FC236}">
                <a16:creationId xmlns:a16="http://schemas.microsoft.com/office/drawing/2014/main" id="{3E76F39A-6523-8A4C-FCC1-AE6332F964D7}"/>
              </a:ext>
            </a:extLst>
          </p:cNvPr>
          <p:cNvSpPr/>
          <p:nvPr/>
        </p:nvSpPr>
        <p:spPr>
          <a:xfrm>
            <a:off x="3657601" y="8610600"/>
            <a:ext cx="3657599"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b="1" dirty="0">
                <a:solidFill>
                  <a:schemeClr val="tx1"/>
                </a:solidFill>
                <a:latin typeface="Century Gothic" panose="020B0502020202020204" pitchFamily="34" charset="0"/>
              </a:rPr>
              <a:t>Jacquie Dinsmore</a:t>
            </a:r>
          </a:p>
          <a:p>
            <a:pPr algn="r"/>
            <a:r>
              <a:rPr lang="en-US" sz="1000" dirty="0">
                <a:solidFill>
                  <a:schemeClr val="tx1"/>
                </a:solidFill>
                <a:latin typeface="Century Gothic" panose="020B0502020202020204" pitchFamily="34" charset="0"/>
              </a:rPr>
              <a:t>973-886-0357</a:t>
            </a:r>
          </a:p>
          <a:p>
            <a:pPr algn="r"/>
            <a:r>
              <a:rPr lang="en-US" sz="1000" dirty="0">
                <a:solidFill>
                  <a:schemeClr val="tx1"/>
                </a:solidFill>
                <a:latin typeface="Century Gothic" panose="020B0502020202020204" pitchFamily="34" charset="0"/>
                <a:hlinkClick r:id="rId11"/>
              </a:rPr>
              <a:t>jacqueline.dinsmore@carolinaone.com</a:t>
            </a:r>
            <a:r>
              <a:rPr lang="en-US" sz="1000" dirty="0">
                <a:solidFill>
                  <a:schemeClr val="tx1"/>
                </a:solidFill>
                <a:latin typeface="Century Gothic" panose="020B0502020202020204" pitchFamily="34" charset="0"/>
              </a:rPr>
              <a:t> </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412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92</cp:revision>
  <dcterms:created xsi:type="dcterms:W3CDTF">2006-08-16T00:00:00Z</dcterms:created>
  <dcterms:modified xsi:type="dcterms:W3CDTF">2024-07-21T15:18:50Z</dcterms:modified>
</cp:coreProperties>
</file>