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10/30/2018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1088105"/>
          </a:xfrm>
        </p:spPr>
        <p:txBody>
          <a:bodyPr>
            <a:noAutofit/>
          </a:bodyPr>
          <a:lstStyle/>
          <a:p>
            <a:r>
              <a:rPr lang="en-US" sz="24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t>Gorgeous One Story Bell Hall Home</a:t>
            </a:r>
            <a:br>
              <a:rPr lang="en-US" sz="24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br>
            <a:r>
              <a:rPr lang="en-US" sz="20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t>Inspection Has Been Done!</a:t>
            </a:r>
            <a:br>
              <a:rPr lang="en-US" sz="20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br>
            <a:r>
              <a:rPr lang="en-US" sz="20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t>Low Maintenance Property! Bring All Offers! </a:t>
            </a:r>
            <a:endParaRPr lang="en-US" sz="24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Subtitle 2"/>
          <p:cNvSpPr>
            <a:spLocks noGrp="1"/>
          </p:cNvSpPr>
          <p:nvPr>
            <p:ph type="subTitle" idx="1"/>
          </p:nvPr>
        </p:nvSpPr>
        <p:spPr>
          <a:xfrm>
            <a:off x="0" y="5245966"/>
            <a:ext cx="7772400" cy="3016353"/>
          </a:xfrm>
        </p:spPr>
        <p:txBody>
          <a:bodyPr anchor="ctr">
            <a:noAutofit/>
          </a:bodyPr>
          <a:lstStyle/>
          <a:p>
            <a:r>
              <a:rPr lang="en-US" sz="1600" dirty="0">
                <a:solidFill>
                  <a:schemeClr val="bg1"/>
                </a:solidFill>
                <a:latin typeface="Georgia" panose="02040502050405020303" pitchFamily="18" charset="0"/>
              </a:rPr>
              <a:t>Charming, spacious home in Mount Pleasant in highly desirable Belle Hall. Great open floor plan with vaulted ceilings in the family room, kitchen, master bedroom and bath. This beautiful home is perfect for entertaining with the open floor plan and wood burning fireplace! Spacious dining room with wood floors and eat in kitchen. Custom paint through out - no detail overlooked! Granite in the kitchen with stainless steal appliances. Master bedroom has his &amp; hers closets and large bathroom with garden tub. Both bathrooms have granite and separate laundry room. Large screened in porch with fenced in backyard and fire pit! Lawn has irrigation system and new HVAC 2015. This home is a MUST SEE! Close to area beaches, shopping, and historic downtown Charleston.</a:t>
            </a:r>
            <a:endParaRPr lang="en-US" sz="1600" i="1" dirty="0">
              <a:solidFill>
                <a:schemeClr val="bg1"/>
              </a:solidFill>
              <a:latin typeface="Georgia" panose="02040502050405020303" pitchFamily="18" charset="0"/>
            </a:endParaRP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Marthe Teixeira</a:t>
            </a:r>
            <a:br>
              <a:rPr lang="en-US" sz="1200" b="1"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(917) 325-8033</a:t>
            </a:r>
          </a:p>
          <a:p>
            <a:pPr algn="r"/>
            <a:r>
              <a:rPr lang="en-US" sz="1200" dirty="0">
                <a:solidFill>
                  <a:schemeClr val="bg1"/>
                </a:solidFill>
                <a:latin typeface="Georgia" panose="02040502050405020303" pitchFamily="18" charset="0"/>
              </a:rPr>
              <a:t>marthe@agentownedrealty.com</a:t>
            </a:r>
            <a:endParaRPr lang="en-US" sz="1000" dirty="0">
              <a:solidFill>
                <a:schemeClr val="bg1"/>
              </a:solidFill>
              <a:latin typeface="Georgia" panose="020405020504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solidFill>
                  <a:schemeClr val="bg1"/>
                </a:solidFill>
                <a:latin typeface="Georgia" panose="02040502050405020303" pitchFamily="18" charset="0"/>
              </a:rPr>
              <a:t>AgentOwned Preferred Group</a:t>
            </a:r>
          </a:p>
          <a:p>
            <a:r>
              <a:rPr lang="en-US" sz="900" dirty="0">
                <a:solidFill>
                  <a:schemeClr val="bg1"/>
                </a:solidFill>
                <a:latin typeface="Georgia" panose="02040502050405020303" pitchFamily="18" charset="0"/>
              </a:rPr>
              <a:t>824 Johnnie Dodds Blvd</a:t>
            </a:r>
          </a:p>
          <a:p>
            <a:r>
              <a:rPr lang="en-US" sz="900" dirty="0">
                <a:solidFill>
                  <a:schemeClr val="bg1"/>
                </a:solidFill>
                <a:latin typeface="Georgia" panose="020405020504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667" y="4393838"/>
            <a:ext cx="1278381" cy="852254"/>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7451" y="8336576"/>
            <a:ext cx="1280158" cy="853439"/>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450" y="4394306"/>
            <a:ext cx="1277491" cy="851661"/>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5310" y="4393838"/>
            <a:ext cx="1278381" cy="852254"/>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4059" y="4394306"/>
            <a:ext cx="1277491" cy="851661"/>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1919" y="4393838"/>
            <a:ext cx="1278381" cy="852254"/>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0667" y="8332334"/>
            <a:ext cx="1280160" cy="852846"/>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782362" y="8331569"/>
            <a:ext cx="1280160" cy="853440"/>
          </a:xfrm>
          <a:prstGeom prst="rect">
            <a:avLst/>
          </a:prstGeom>
          <a:ln>
            <a:noFill/>
          </a:ln>
          <a:effectLst>
            <a:outerShdw blurRad="63500" sx="102000" sy="102000" algn="ctr"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06643" y="8332751"/>
            <a:ext cx="1278382" cy="852255"/>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244058" y="8356051"/>
            <a:ext cx="1280160" cy="852846"/>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38221"/>
            <a:ext cx="7772400" cy="800219"/>
          </a:xfrm>
          <a:prstGeom prst="rect">
            <a:avLst/>
          </a:prstGeom>
          <a:noFill/>
        </p:spPr>
        <p:txBody>
          <a:bodyPr wrap="square" anchor="b">
            <a:spAutoFit/>
          </a:bodyPr>
          <a:lstStyle/>
          <a:p>
            <a:pPr algn="ctr"/>
            <a:r>
              <a:rPr lang="en-US" sz="2800" b="1" dirty="0">
                <a:solidFill>
                  <a:schemeClr val="bg1"/>
                </a:solidFill>
                <a:latin typeface="Georgia" panose="02040502050405020303" pitchFamily="18" charset="0"/>
              </a:rPr>
              <a:t>362 </a:t>
            </a:r>
            <a:r>
              <a:rPr lang="en-US" sz="2800" b="1" dirty="0" err="1">
                <a:solidFill>
                  <a:schemeClr val="bg1"/>
                </a:solidFill>
                <a:latin typeface="Georgia" panose="02040502050405020303" pitchFamily="18" charset="0"/>
              </a:rPr>
              <a:t>Jardinere</a:t>
            </a:r>
            <a:r>
              <a:rPr lang="en-US" sz="2800" b="1" dirty="0">
                <a:solidFill>
                  <a:schemeClr val="bg1"/>
                </a:solidFill>
                <a:latin typeface="Georgia" panose="02040502050405020303" pitchFamily="18" charset="0"/>
              </a:rPr>
              <a:t> Walk</a:t>
            </a:r>
          </a:p>
          <a:p>
            <a:pPr algn="ctr"/>
            <a:r>
              <a:rPr lang="en-US" sz="1800" dirty="0">
                <a:solidFill>
                  <a:schemeClr val="bg1"/>
                </a:solidFill>
                <a:latin typeface="Georgia" panose="02040502050405020303" pitchFamily="18" charset="0"/>
              </a:rPr>
              <a:t>Belle Hall | Mount Pleasant, SC 29464 | MLS# 18027061 | $422,000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351" y="1088106"/>
            <a:ext cx="3492217" cy="232814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06831" y="1088106"/>
            <a:ext cx="3492217" cy="2328144"/>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179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Gorgeous One Story Bell Hall Home Inspection Has Been Done! Low Maintenance Property! Bring All Offers!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37</cp:revision>
  <dcterms:created xsi:type="dcterms:W3CDTF">2006-08-16T00:00:00Z</dcterms:created>
  <dcterms:modified xsi:type="dcterms:W3CDTF">2018-10-30T19:07:11Z</dcterms:modified>
</cp:coreProperties>
</file>