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3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11/2/2018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pn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g"/><Relationship Id="rId10" Type="http://schemas.openxmlformats.org/officeDocument/2006/relationships/image" Target="../media/image9.jpeg"/><Relationship Id="rId4" Type="http://schemas.openxmlformats.org/officeDocument/2006/relationships/image" Target="../media/image3.gif"/><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160" y="-1"/>
            <a:ext cx="7752080" cy="1088105"/>
          </a:xfrm>
        </p:spPr>
        <p:txBody>
          <a:bodyPr>
            <a:noAutofit/>
          </a:bodyPr>
          <a:lstStyle/>
          <a:p>
            <a:r>
              <a:rPr lang="en-US" sz="3200" b="1" i="1" dirty="0">
                <a:ln w="3175">
                  <a:solidFill>
                    <a:schemeClr val="bg2"/>
                  </a:solidFill>
                </a:ln>
                <a:solidFill>
                  <a:schemeClr val="bg2">
                    <a:lumMod val="60000"/>
                    <a:lumOff val="40000"/>
                  </a:schemeClr>
                </a:solidFill>
                <a:effectLst>
                  <a:outerShdw blurRad="38100" dist="38100" dir="2700000" algn="tl">
                    <a:srgbClr val="000000">
                      <a:alpha val="43137"/>
                    </a:srgbClr>
                  </a:outerShdw>
                </a:effectLst>
                <a:latin typeface="Georgia" panose="02040502050405020303" pitchFamily="18" charset="0"/>
              </a:rPr>
              <a:t>NEW PRICE!</a:t>
            </a:r>
            <a:br>
              <a:rPr lang="en-US" sz="3200" b="1" i="1" dirty="0">
                <a:ln w="3175">
                  <a:solidFill>
                    <a:schemeClr val="bg2"/>
                  </a:solidFill>
                </a:ln>
                <a:solidFill>
                  <a:schemeClr val="bg2">
                    <a:lumMod val="60000"/>
                    <a:lumOff val="40000"/>
                  </a:schemeClr>
                </a:solidFill>
                <a:effectLst>
                  <a:outerShdw blurRad="38100" dist="38100" dir="2700000" algn="tl">
                    <a:srgbClr val="000000">
                      <a:alpha val="43137"/>
                    </a:srgbClr>
                  </a:outerShdw>
                </a:effectLst>
                <a:latin typeface="Georgia" panose="02040502050405020303" pitchFamily="18" charset="0"/>
              </a:rPr>
            </a:br>
            <a:r>
              <a:rPr lang="en-US" sz="2400" b="1" i="1" dirty="0">
                <a:ln w="3175">
                  <a:solidFill>
                    <a:schemeClr val="bg2"/>
                  </a:solidFill>
                </a:ln>
                <a:solidFill>
                  <a:schemeClr val="bg2">
                    <a:lumMod val="60000"/>
                    <a:lumOff val="40000"/>
                  </a:schemeClr>
                </a:solidFill>
                <a:effectLst>
                  <a:outerShdw blurRad="38100" dist="38100" dir="2700000" algn="tl">
                    <a:srgbClr val="000000">
                      <a:alpha val="43137"/>
                    </a:srgbClr>
                  </a:outerShdw>
                </a:effectLst>
                <a:latin typeface="Georgia" panose="02040502050405020303" pitchFamily="18" charset="0"/>
              </a:rPr>
              <a:t>SHOWS LIKE A MODEL HOME BELLE HALL</a:t>
            </a:r>
          </a:p>
        </p:txBody>
      </p:sp>
      <p:sp>
        <p:nvSpPr>
          <p:cNvPr id="3" name="Subtitle 2"/>
          <p:cNvSpPr>
            <a:spLocks noGrp="1"/>
          </p:cNvSpPr>
          <p:nvPr>
            <p:ph type="subTitle" idx="1"/>
          </p:nvPr>
        </p:nvSpPr>
        <p:spPr>
          <a:xfrm>
            <a:off x="0" y="5245966"/>
            <a:ext cx="7772400" cy="3016353"/>
          </a:xfrm>
        </p:spPr>
        <p:txBody>
          <a:bodyPr anchor="ctr">
            <a:noAutofit/>
          </a:bodyPr>
          <a:lstStyle/>
          <a:p>
            <a:r>
              <a:rPr lang="en-US" sz="1600" dirty="0">
                <a:solidFill>
                  <a:schemeClr val="bg1"/>
                </a:solidFill>
                <a:latin typeface="Georgia" panose="02040502050405020303" pitchFamily="18" charset="0"/>
              </a:rPr>
              <a:t>Charming, spacious home in Mount Pleasant in highly desirable Belle Hall. Great open floor plan with vaulted ceilings in the family room, kitchen, master bedroom and bath. This beautiful home is perfect for entertaining with the open floor plan and wood burning fireplace! Spacious dining room with wood floors and eat in kitchen. Custom paint through out - no detail overlooked! Granite in the kitchen with stainless steal appliances. Master bedroom has his &amp; hers closets and large bathroom with garden tub. Both bathrooms have granite and separate laundry room. Large screened in porch with fenced in backyard and fire pit! Lawn has irrigation system and new HVAC 2015. This home is a MUST SEE! Close to area beaches, shopping, and historic downtown Charleston.</a:t>
            </a:r>
            <a:endParaRPr lang="en-US" sz="1600" i="1" dirty="0">
              <a:solidFill>
                <a:schemeClr val="bg1"/>
              </a:solidFill>
              <a:latin typeface="Georgia" panose="02040502050405020303" pitchFamily="18" charset="0"/>
            </a:endParaRPr>
          </a:p>
        </p:txBody>
      </p:sp>
      <p:sp>
        <p:nvSpPr>
          <p:cNvPr id="17" name="Rectangle 16"/>
          <p:cNvSpPr/>
          <p:nvPr/>
        </p:nvSpPr>
        <p:spPr>
          <a:xfrm>
            <a:off x="0" y="9378047"/>
            <a:ext cx="7772400" cy="646331"/>
          </a:xfrm>
          <a:prstGeom prst="rect">
            <a:avLst/>
          </a:prstGeom>
        </p:spPr>
        <p:txBody>
          <a:bodyPr wrap="square">
            <a:spAutoFit/>
          </a:bodyPr>
          <a:lstStyle/>
          <a:p>
            <a:pPr algn="r"/>
            <a:r>
              <a:rPr lang="en-US" sz="1200" b="1" dirty="0">
                <a:solidFill>
                  <a:schemeClr val="bg1"/>
                </a:solidFill>
                <a:latin typeface="Georgia" panose="02040502050405020303" pitchFamily="18" charset="0"/>
              </a:rPr>
              <a:t>Marthe Teixeira</a:t>
            </a:r>
            <a:br>
              <a:rPr lang="en-US" sz="1200" b="1" dirty="0">
                <a:solidFill>
                  <a:schemeClr val="bg1"/>
                </a:solidFill>
                <a:latin typeface="Georgia" panose="02040502050405020303" pitchFamily="18" charset="0"/>
              </a:rPr>
            </a:br>
            <a:r>
              <a:rPr lang="en-US" sz="1200" dirty="0">
                <a:solidFill>
                  <a:schemeClr val="bg1"/>
                </a:solidFill>
                <a:latin typeface="Georgia" panose="02040502050405020303" pitchFamily="18" charset="0"/>
              </a:rPr>
              <a:t>(917) 325-8033</a:t>
            </a:r>
          </a:p>
          <a:p>
            <a:pPr algn="r"/>
            <a:r>
              <a:rPr lang="en-US" sz="1200" dirty="0">
                <a:solidFill>
                  <a:schemeClr val="bg1"/>
                </a:solidFill>
                <a:latin typeface="Georgia" panose="02040502050405020303" pitchFamily="18" charset="0"/>
              </a:rPr>
              <a:t>marthe@agentownedrealty.com</a:t>
            </a:r>
            <a:endParaRPr lang="en-US" sz="1000" dirty="0">
              <a:solidFill>
                <a:schemeClr val="bg1"/>
              </a:solidFill>
              <a:latin typeface="Georgia" panose="02040502050405020303" pitchFamily="18" charset="0"/>
            </a:endParaRPr>
          </a:p>
        </p:txBody>
      </p:sp>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02677" y="9434020"/>
            <a:ext cx="1167045" cy="5343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 y="9447297"/>
            <a:ext cx="1828799" cy="507831"/>
          </a:xfrm>
          <a:prstGeom prst="rect">
            <a:avLst/>
          </a:prstGeom>
        </p:spPr>
        <p:txBody>
          <a:bodyPr wrap="square">
            <a:spAutoFit/>
          </a:bodyPr>
          <a:lstStyle/>
          <a:p>
            <a:r>
              <a:rPr lang="en-US" sz="900" dirty="0">
                <a:solidFill>
                  <a:schemeClr val="bg1"/>
                </a:solidFill>
                <a:latin typeface="Georgia" panose="02040502050405020303" pitchFamily="18" charset="0"/>
              </a:rPr>
              <a:t>AgentOwned Preferred Group</a:t>
            </a:r>
          </a:p>
          <a:p>
            <a:r>
              <a:rPr lang="en-US" sz="900" dirty="0">
                <a:solidFill>
                  <a:schemeClr val="bg1"/>
                </a:solidFill>
                <a:latin typeface="Georgia" panose="02040502050405020303" pitchFamily="18" charset="0"/>
              </a:rPr>
              <a:t>824 Johnnie Dodds Blvd</a:t>
            </a:r>
          </a:p>
          <a:p>
            <a:r>
              <a:rPr lang="en-US" sz="900" dirty="0">
                <a:solidFill>
                  <a:schemeClr val="bg1"/>
                </a:solidFill>
                <a:latin typeface="Georgia" panose="02040502050405020303" pitchFamily="18" charset="0"/>
              </a:rPr>
              <a:t>Mt Pleasant, SC 29464</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0667" y="4393838"/>
            <a:ext cx="1278381" cy="852254"/>
          </a:xfrm>
          <a:prstGeom prst="rect">
            <a:avLst/>
          </a:prstGeom>
          <a:ln>
            <a:noFill/>
          </a:ln>
          <a:effectLst>
            <a:outerShdw blurRad="63500" sx="102000" sy="102000" algn="ctr" rotWithShape="0">
              <a:prstClr val="black">
                <a:alpha val="40000"/>
              </a:prstClr>
            </a:outerShdw>
          </a:effectLst>
        </p:spPr>
      </p:pic>
      <p:pic>
        <p:nvPicPr>
          <p:cNvPr id="13" name="Picture 12"/>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167451" y="8336576"/>
            <a:ext cx="1280158" cy="853439"/>
          </a:xfrm>
          <a:prstGeom prst="rect">
            <a:avLst/>
          </a:prstGeom>
          <a:ln>
            <a:noFill/>
          </a:ln>
          <a:effectLst>
            <a:outerShdw blurRad="63500" sx="102000" sy="102000" algn="ctr" rotWithShape="0">
              <a:prstClr val="black">
                <a:alpha val="40000"/>
              </a:prstClr>
            </a:outerShdw>
          </a:effectLst>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7450" y="4394306"/>
            <a:ext cx="1277491" cy="851661"/>
          </a:xfrm>
          <a:prstGeom prst="rect">
            <a:avLst/>
          </a:prstGeom>
          <a:ln>
            <a:noFill/>
          </a:ln>
          <a:effectLst>
            <a:outerShdw blurRad="63500" sx="102000" sy="102000" algn="ctr" rotWithShape="0">
              <a:prstClr val="black">
                <a:alpha val="40000"/>
              </a:prstClr>
            </a:outerShdw>
          </a:effec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05310" y="4393838"/>
            <a:ext cx="1278381" cy="852254"/>
          </a:xfrm>
          <a:prstGeom prst="rect">
            <a:avLst/>
          </a:prstGeom>
          <a:ln>
            <a:noFill/>
          </a:ln>
          <a:effectLst>
            <a:outerShdw blurRad="63500" sx="102000" sy="102000" algn="ctr" rotWithShape="0">
              <a:prstClr val="black">
                <a:alpha val="40000"/>
              </a:prstClr>
            </a:outerShdw>
          </a:effectLst>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44059" y="4394306"/>
            <a:ext cx="1277491" cy="851661"/>
          </a:xfrm>
          <a:prstGeom prst="rect">
            <a:avLst/>
          </a:prstGeom>
          <a:ln>
            <a:noFill/>
          </a:ln>
          <a:effectLst>
            <a:outerShdw blurRad="63500" sx="102000" sy="102000" algn="ctr" rotWithShape="0">
              <a:prstClr val="black">
                <a:alpha val="40000"/>
              </a:prstClr>
            </a:outerShdw>
          </a:effectLst>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81919" y="4393838"/>
            <a:ext cx="1278381" cy="852254"/>
          </a:xfrm>
          <a:prstGeom prst="rect">
            <a:avLst/>
          </a:prstGeom>
          <a:ln>
            <a:noFill/>
          </a:ln>
          <a:effectLst>
            <a:outerShdw blurRad="63500" sx="102000" sy="102000" algn="ctr" rotWithShape="0">
              <a:prstClr val="black">
                <a:alpha val="40000"/>
              </a:prstClr>
            </a:outerShdw>
          </a:effectLst>
        </p:spPr>
      </p:pic>
      <p:pic>
        <p:nvPicPr>
          <p:cNvPr id="15" name="Picture 14"/>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6320667" y="8332334"/>
            <a:ext cx="1280160" cy="852846"/>
          </a:xfrm>
          <a:prstGeom prst="rect">
            <a:avLst/>
          </a:prstGeom>
          <a:ln>
            <a:noFill/>
          </a:ln>
          <a:effectLst>
            <a:outerShdw blurRad="63500" sx="102000" sy="102000" algn="ctr" rotWithShape="0">
              <a:prstClr val="black">
                <a:alpha val="40000"/>
              </a:prstClr>
            </a:outerShdw>
          </a:effectLst>
        </p:spPr>
      </p:pic>
      <p:pic>
        <p:nvPicPr>
          <p:cNvPr id="21" name="Picture 20"/>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4782362" y="8331569"/>
            <a:ext cx="1280160" cy="853440"/>
          </a:xfrm>
          <a:prstGeom prst="rect">
            <a:avLst/>
          </a:prstGeom>
          <a:ln>
            <a:noFill/>
          </a:ln>
          <a:effectLst>
            <a:outerShdw blurRad="63500" sx="102000" sy="102000" algn="ctr" rotWithShape="0">
              <a:prstClr val="black">
                <a:alpha val="40000"/>
              </a:prstClr>
            </a:outerShdw>
          </a:effectLst>
        </p:spPr>
      </p:pic>
      <p:pic>
        <p:nvPicPr>
          <p:cNvPr id="22" name="Picture 21"/>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1706643" y="8332751"/>
            <a:ext cx="1278382" cy="852255"/>
          </a:xfrm>
          <a:prstGeom prst="rect">
            <a:avLst/>
          </a:prstGeom>
          <a:ln>
            <a:noFill/>
          </a:ln>
          <a:effectLst>
            <a:outerShdw blurRad="63500" sx="102000" sy="102000" algn="ctr" rotWithShape="0">
              <a:prstClr val="black">
                <a:alpha val="40000"/>
              </a:prstClr>
            </a:outerShdw>
          </a:effectLst>
        </p:spPr>
      </p:pic>
      <p:pic>
        <p:nvPicPr>
          <p:cNvPr id="24" name="Picture 23"/>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3244058" y="8356051"/>
            <a:ext cx="1280160" cy="852846"/>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1" y="3438221"/>
            <a:ext cx="7772400" cy="800219"/>
          </a:xfrm>
          <a:prstGeom prst="rect">
            <a:avLst/>
          </a:prstGeom>
          <a:noFill/>
        </p:spPr>
        <p:txBody>
          <a:bodyPr wrap="square" anchor="b">
            <a:spAutoFit/>
          </a:bodyPr>
          <a:lstStyle/>
          <a:p>
            <a:pPr algn="ctr"/>
            <a:r>
              <a:rPr lang="en-US" sz="2800" b="1" dirty="0">
                <a:solidFill>
                  <a:schemeClr val="bg1"/>
                </a:solidFill>
                <a:latin typeface="Georgia" panose="02040502050405020303" pitchFamily="18" charset="0"/>
              </a:rPr>
              <a:t>362 </a:t>
            </a:r>
            <a:r>
              <a:rPr lang="en-US" sz="2800" b="1" dirty="0" err="1">
                <a:solidFill>
                  <a:schemeClr val="bg1"/>
                </a:solidFill>
                <a:latin typeface="Georgia" panose="02040502050405020303" pitchFamily="18" charset="0"/>
              </a:rPr>
              <a:t>Jardinere</a:t>
            </a:r>
            <a:r>
              <a:rPr lang="en-US" sz="2800" b="1" dirty="0">
                <a:solidFill>
                  <a:schemeClr val="bg1"/>
                </a:solidFill>
                <a:latin typeface="Georgia" panose="02040502050405020303" pitchFamily="18" charset="0"/>
              </a:rPr>
              <a:t> Walk</a:t>
            </a:r>
          </a:p>
          <a:p>
            <a:pPr algn="ctr"/>
            <a:r>
              <a:rPr lang="en-US" sz="1800" dirty="0">
                <a:solidFill>
                  <a:schemeClr val="bg1"/>
                </a:solidFill>
                <a:latin typeface="Georgia" panose="02040502050405020303" pitchFamily="18" charset="0"/>
              </a:rPr>
              <a:t>Belle Hall | Mount Pleasant, SC 29464 | MLS# 18027061 | $419,900</a:t>
            </a:r>
          </a:p>
        </p:txBody>
      </p:sp>
      <p:pic>
        <p:nvPicPr>
          <p:cNvPr id="5" name="Picture 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73351" y="1088106"/>
            <a:ext cx="3492217" cy="2328144"/>
          </a:xfrm>
          <a:prstGeom prst="rect">
            <a:avLst/>
          </a:prstGeom>
          <a:ln>
            <a:solidFill>
              <a:schemeClr val="tx1"/>
            </a:solidFill>
          </a:ln>
          <a:effectLst>
            <a:outerShdw blurRad="63500" sx="102000" sy="102000" algn="ctr" rotWithShape="0">
              <a:prstClr val="black">
                <a:alpha val="40000"/>
              </a:prstClr>
            </a:outerShdw>
          </a:effectLst>
        </p:spPr>
      </p:pic>
      <p:pic>
        <p:nvPicPr>
          <p:cNvPr id="28" name="Picture 27">
            <a:extLst>
              <a:ext uri="{FF2B5EF4-FFF2-40B4-BE49-F238E27FC236}">
                <a16:creationId xmlns:a16="http://schemas.microsoft.com/office/drawing/2014/main" id="{B727B98B-7676-4F52-B530-72FEFD98EB9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106831" y="1088106"/>
            <a:ext cx="3492217" cy="2328144"/>
          </a:xfrm>
          <a:prstGeom prst="rect">
            <a:avLst/>
          </a:prstGeom>
          <a:ln>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TotalTime>
  <Words>176</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Georgia</vt:lpstr>
      <vt:lpstr>Office Theme</vt:lpstr>
      <vt:lpstr>NEW PRICE! SHOWS LIKE A MODEL HOME BELLE HALL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38</cp:revision>
  <dcterms:created xsi:type="dcterms:W3CDTF">2006-08-16T00:00:00Z</dcterms:created>
  <dcterms:modified xsi:type="dcterms:W3CDTF">2018-11-02T17:12:03Z</dcterms:modified>
</cp:coreProperties>
</file>