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5486400" cy="73152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17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710" y="72"/>
      </p:cViewPr>
      <p:guideLst>
        <p:guide orient="horz" pos="2304"/>
        <p:guide pos="17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2272456"/>
            <a:ext cx="4663440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960" y="4145280"/>
            <a:ext cx="384048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74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48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22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71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645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919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292948"/>
            <a:ext cx="1234440" cy="62416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292948"/>
            <a:ext cx="3611880" cy="6241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388" y="4700695"/>
            <a:ext cx="4663440" cy="1452880"/>
          </a:xfrm>
        </p:spPr>
        <p:txBody>
          <a:bodyPr anchor="t"/>
          <a:lstStyle>
            <a:lvl1pPr algn="l">
              <a:defRPr sz="2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388" y="3100493"/>
            <a:ext cx="4663440" cy="1600200"/>
          </a:xfrm>
        </p:spPr>
        <p:txBody>
          <a:bodyPr anchor="b"/>
          <a:lstStyle>
            <a:lvl1pPr marL="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1pPr>
            <a:lvl2pPr marL="27428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548561" indent="0">
              <a:buNone/>
              <a:defRPr sz="975">
                <a:solidFill>
                  <a:schemeClr val="tx1">
                    <a:tint val="75000"/>
                  </a:schemeClr>
                </a:solidFill>
              </a:defRPr>
            </a:lvl3pPr>
            <a:lvl4pPr marL="822841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4pPr>
            <a:lvl5pPr marL="1097121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5pPr>
            <a:lvl6pPr marL="1371401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6pPr>
            <a:lvl7pPr marL="1645682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7pPr>
            <a:lvl8pPr marL="1919963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8pPr>
            <a:lvl9pPr marL="2194242" indent="0">
              <a:buNone/>
              <a:defRPr sz="8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" y="1706883"/>
            <a:ext cx="2423160" cy="4827695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88920" y="1706883"/>
            <a:ext cx="2423160" cy="4827695"/>
          </a:xfrm>
        </p:spPr>
        <p:txBody>
          <a:bodyPr/>
          <a:lstStyle>
            <a:lvl1pPr>
              <a:defRPr sz="1650"/>
            </a:lvl1pPr>
            <a:lvl2pPr>
              <a:defRPr sz="1425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1" y="1637455"/>
            <a:ext cx="2424113" cy="682413"/>
          </a:xfrm>
        </p:spPr>
        <p:txBody>
          <a:bodyPr anchor="b"/>
          <a:lstStyle>
            <a:lvl1pPr marL="0" indent="0">
              <a:buNone/>
              <a:defRPr sz="1425" b="1"/>
            </a:lvl1pPr>
            <a:lvl2pPr marL="274280" indent="0">
              <a:buNone/>
              <a:defRPr sz="1200" b="1"/>
            </a:lvl2pPr>
            <a:lvl3pPr marL="548561" indent="0">
              <a:buNone/>
              <a:defRPr sz="1050" b="1"/>
            </a:lvl3pPr>
            <a:lvl4pPr marL="822841" indent="0">
              <a:buNone/>
              <a:defRPr sz="975" b="1"/>
            </a:lvl4pPr>
            <a:lvl5pPr marL="1097121" indent="0">
              <a:buNone/>
              <a:defRPr sz="975" b="1"/>
            </a:lvl5pPr>
            <a:lvl6pPr marL="1371401" indent="0">
              <a:buNone/>
              <a:defRPr sz="975" b="1"/>
            </a:lvl6pPr>
            <a:lvl7pPr marL="1645682" indent="0">
              <a:buNone/>
              <a:defRPr sz="975" b="1"/>
            </a:lvl7pPr>
            <a:lvl8pPr marL="1919963" indent="0">
              <a:buNone/>
              <a:defRPr sz="975" b="1"/>
            </a:lvl8pPr>
            <a:lvl9pPr marL="2194242" indent="0">
              <a:buNone/>
              <a:defRPr sz="9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1" y="2319868"/>
            <a:ext cx="2424113" cy="4214707"/>
          </a:xfrm>
        </p:spPr>
        <p:txBody>
          <a:bodyPr/>
          <a:lstStyle>
            <a:lvl1pPr>
              <a:defRPr sz="1425"/>
            </a:lvl1pPr>
            <a:lvl2pPr>
              <a:defRPr sz="1200"/>
            </a:lvl2pPr>
            <a:lvl3pPr>
              <a:defRPr sz="1050"/>
            </a:lvl3pPr>
            <a:lvl4pPr>
              <a:defRPr sz="975"/>
            </a:lvl4pPr>
            <a:lvl5pPr>
              <a:defRPr sz="975"/>
            </a:lvl5pPr>
            <a:lvl6pPr>
              <a:defRPr sz="975"/>
            </a:lvl6pPr>
            <a:lvl7pPr>
              <a:defRPr sz="975"/>
            </a:lvl7pPr>
            <a:lvl8pPr>
              <a:defRPr sz="975"/>
            </a:lvl8pPr>
            <a:lvl9pPr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87015" y="1637455"/>
            <a:ext cx="2425065" cy="682413"/>
          </a:xfrm>
        </p:spPr>
        <p:txBody>
          <a:bodyPr anchor="b"/>
          <a:lstStyle>
            <a:lvl1pPr marL="0" indent="0">
              <a:buNone/>
              <a:defRPr sz="1425" b="1"/>
            </a:lvl1pPr>
            <a:lvl2pPr marL="274280" indent="0">
              <a:buNone/>
              <a:defRPr sz="1200" b="1"/>
            </a:lvl2pPr>
            <a:lvl3pPr marL="548561" indent="0">
              <a:buNone/>
              <a:defRPr sz="1050" b="1"/>
            </a:lvl3pPr>
            <a:lvl4pPr marL="822841" indent="0">
              <a:buNone/>
              <a:defRPr sz="975" b="1"/>
            </a:lvl4pPr>
            <a:lvl5pPr marL="1097121" indent="0">
              <a:buNone/>
              <a:defRPr sz="975" b="1"/>
            </a:lvl5pPr>
            <a:lvl6pPr marL="1371401" indent="0">
              <a:buNone/>
              <a:defRPr sz="975" b="1"/>
            </a:lvl6pPr>
            <a:lvl7pPr marL="1645682" indent="0">
              <a:buNone/>
              <a:defRPr sz="975" b="1"/>
            </a:lvl7pPr>
            <a:lvl8pPr marL="1919963" indent="0">
              <a:buNone/>
              <a:defRPr sz="975" b="1"/>
            </a:lvl8pPr>
            <a:lvl9pPr marL="2194242" indent="0">
              <a:buNone/>
              <a:defRPr sz="9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87015" y="2319868"/>
            <a:ext cx="2425065" cy="4214707"/>
          </a:xfrm>
        </p:spPr>
        <p:txBody>
          <a:bodyPr/>
          <a:lstStyle>
            <a:lvl1pPr>
              <a:defRPr sz="1425"/>
            </a:lvl1pPr>
            <a:lvl2pPr>
              <a:defRPr sz="1200"/>
            </a:lvl2pPr>
            <a:lvl3pPr>
              <a:defRPr sz="1050"/>
            </a:lvl3pPr>
            <a:lvl4pPr>
              <a:defRPr sz="975"/>
            </a:lvl4pPr>
            <a:lvl5pPr>
              <a:defRPr sz="975"/>
            </a:lvl5pPr>
            <a:lvl6pPr>
              <a:defRPr sz="975"/>
            </a:lvl6pPr>
            <a:lvl7pPr>
              <a:defRPr sz="975"/>
            </a:lvl7pPr>
            <a:lvl8pPr>
              <a:defRPr sz="975"/>
            </a:lvl8pPr>
            <a:lvl9pPr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1" y="291253"/>
            <a:ext cx="1804988" cy="1239520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291253"/>
            <a:ext cx="3067051" cy="6243320"/>
          </a:xfrm>
        </p:spPr>
        <p:txBody>
          <a:bodyPr/>
          <a:lstStyle>
            <a:lvl1pPr>
              <a:defRPr sz="1950"/>
            </a:lvl1pPr>
            <a:lvl2pPr>
              <a:defRPr sz="1650"/>
            </a:lvl2pPr>
            <a:lvl3pPr>
              <a:defRPr sz="1425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1" y="1530773"/>
            <a:ext cx="1804988" cy="5003800"/>
          </a:xfrm>
        </p:spPr>
        <p:txBody>
          <a:bodyPr/>
          <a:lstStyle>
            <a:lvl1pPr marL="0" indent="0">
              <a:buNone/>
              <a:defRPr sz="825"/>
            </a:lvl1pPr>
            <a:lvl2pPr marL="274280" indent="0">
              <a:buNone/>
              <a:defRPr sz="675"/>
            </a:lvl2pPr>
            <a:lvl3pPr marL="548561" indent="0">
              <a:buNone/>
              <a:defRPr sz="600"/>
            </a:lvl3pPr>
            <a:lvl4pPr marL="822841" indent="0">
              <a:buNone/>
              <a:defRPr sz="525"/>
            </a:lvl4pPr>
            <a:lvl5pPr marL="1097121" indent="0">
              <a:buNone/>
              <a:defRPr sz="525"/>
            </a:lvl5pPr>
            <a:lvl6pPr marL="1371401" indent="0">
              <a:buNone/>
              <a:defRPr sz="525"/>
            </a:lvl6pPr>
            <a:lvl7pPr marL="1645682" indent="0">
              <a:buNone/>
              <a:defRPr sz="525"/>
            </a:lvl7pPr>
            <a:lvl8pPr marL="1919963" indent="0">
              <a:buNone/>
              <a:defRPr sz="525"/>
            </a:lvl8pPr>
            <a:lvl9pPr marL="2194242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73" y="5120641"/>
            <a:ext cx="3291840" cy="604520"/>
          </a:xfrm>
        </p:spPr>
        <p:txBody>
          <a:bodyPr anchor="b"/>
          <a:lstStyle>
            <a:lvl1pPr algn="l">
              <a:defRPr sz="1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373" y="653627"/>
            <a:ext cx="3291840" cy="4389120"/>
          </a:xfrm>
        </p:spPr>
        <p:txBody>
          <a:bodyPr/>
          <a:lstStyle>
            <a:lvl1pPr marL="0" indent="0">
              <a:buNone/>
              <a:defRPr sz="1950"/>
            </a:lvl1pPr>
            <a:lvl2pPr marL="274280" indent="0">
              <a:buNone/>
              <a:defRPr sz="1650"/>
            </a:lvl2pPr>
            <a:lvl3pPr marL="548561" indent="0">
              <a:buNone/>
              <a:defRPr sz="1425"/>
            </a:lvl3pPr>
            <a:lvl4pPr marL="822841" indent="0">
              <a:buNone/>
              <a:defRPr sz="1200"/>
            </a:lvl4pPr>
            <a:lvl5pPr marL="1097121" indent="0">
              <a:buNone/>
              <a:defRPr sz="1200"/>
            </a:lvl5pPr>
            <a:lvl6pPr marL="1371401" indent="0">
              <a:buNone/>
              <a:defRPr sz="1200"/>
            </a:lvl6pPr>
            <a:lvl7pPr marL="1645682" indent="0">
              <a:buNone/>
              <a:defRPr sz="1200"/>
            </a:lvl7pPr>
            <a:lvl8pPr marL="1919963" indent="0">
              <a:buNone/>
              <a:defRPr sz="1200"/>
            </a:lvl8pPr>
            <a:lvl9pPr marL="2194242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73" y="5725161"/>
            <a:ext cx="3291840" cy="858520"/>
          </a:xfrm>
        </p:spPr>
        <p:txBody>
          <a:bodyPr/>
          <a:lstStyle>
            <a:lvl1pPr marL="0" indent="0">
              <a:buNone/>
              <a:defRPr sz="825"/>
            </a:lvl1pPr>
            <a:lvl2pPr marL="274280" indent="0">
              <a:buNone/>
              <a:defRPr sz="675"/>
            </a:lvl2pPr>
            <a:lvl3pPr marL="548561" indent="0">
              <a:buNone/>
              <a:defRPr sz="600"/>
            </a:lvl3pPr>
            <a:lvl4pPr marL="822841" indent="0">
              <a:buNone/>
              <a:defRPr sz="525"/>
            </a:lvl4pPr>
            <a:lvl5pPr marL="1097121" indent="0">
              <a:buNone/>
              <a:defRPr sz="525"/>
            </a:lvl5pPr>
            <a:lvl6pPr marL="1371401" indent="0">
              <a:buNone/>
              <a:defRPr sz="525"/>
            </a:lvl6pPr>
            <a:lvl7pPr marL="1645682" indent="0">
              <a:buNone/>
              <a:defRPr sz="525"/>
            </a:lvl7pPr>
            <a:lvl8pPr marL="1919963" indent="0">
              <a:buNone/>
              <a:defRPr sz="525"/>
            </a:lvl8pPr>
            <a:lvl9pPr marL="2194242" indent="0">
              <a:buNone/>
              <a:defRPr sz="5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292947"/>
            <a:ext cx="4937760" cy="12192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1706883"/>
            <a:ext cx="4937760" cy="4827695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780107"/>
            <a:ext cx="1280160" cy="389467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74520" y="6780107"/>
            <a:ext cx="1737360" cy="389467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31920" y="6780107"/>
            <a:ext cx="1280160" cy="389467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48561" rtl="0" eaLnBrk="1" latinLnBrk="0" hangingPunct="1">
        <a:spcBef>
          <a:spcPct val="0"/>
        </a:spcBef>
        <a:buNone/>
        <a:defRPr sz="26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10" indent="-205710" algn="l" defTabSz="548561" rtl="0" eaLnBrk="1" latinLnBrk="0" hangingPunct="1">
        <a:spcBef>
          <a:spcPct val="20000"/>
        </a:spcBef>
        <a:buFont typeface="Arial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45706" indent="-171425" algn="l" defTabSz="548561" rtl="0" eaLnBrk="1" latinLnBrk="0" hangingPunct="1">
        <a:spcBef>
          <a:spcPct val="20000"/>
        </a:spcBef>
        <a:buFont typeface="Arial" pitchFamily="34" charset="0"/>
        <a:buChar char="–"/>
        <a:defRPr sz="16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1" indent="-137140" algn="l" defTabSz="54856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3pPr>
      <a:lvl4pPr marL="959981" indent="-137140" algn="l" defTabSz="548561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262" indent="-137140" algn="l" defTabSz="548561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542" indent="-137140" algn="l" defTabSz="548561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82822" indent="-137140" algn="l" defTabSz="548561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102" indent="-137140" algn="l" defTabSz="548561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383" indent="-137140" algn="l" defTabSz="548561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74280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548561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22841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097121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371401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682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919963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94242" algn="l" defTabSz="548561" rtl="0" eaLnBrk="1" latinLnBrk="0" hangingPunct="1"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67200"/>
            <a:ext cx="5486400" cy="779024"/>
          </a:xfrm>
          <a:noFill/>
        </p:spPr>
        <p:txBody>
          <a:bodyPr>
            <a:noAutofit/>
          </a:bodyPr>
          <a:lstStyle/>
          <a:p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Great corner lot available in the much sought-after </a:t>
            </a:r>
            <a:r>
              <a:rPr lang="en-US" sz="1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Hibben</a:t>
            </a:r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subdivision within Belle Hall. This lot also has approximately 3,100 </a:t>
            </a:r>
            <a:r>
              <a:rPr lang="en-US" sz="1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sq</a:t>
            </a:r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ft</a:t>
            </a:r>
            <a: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(4/5 bedroom) house plans designed by Phil Clarke that have been preliminary reviewed and ready to be submitted for approval. Plans also have an option for a third floor. The lot is situated on a corner lot with a beautiful protected marsh view across the street as well as a private alley in the back.</a:t>
            </a:r>
            <a:endParaRPr lang="en-US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2599" y="0"/>
            <a:ext cx="5486399" cy="29593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5400000" scaled="1"/>
            <a:tileRect/>
          </a:gradFill>
        </p:spPr>
        <p:txBody>
          <a:bodyPr wrap="square" lIns="49234" tIns="24617" rIns="49234" bIns="24617">
            <a:spAutoFit/>
          </a:bodyPr>
          <a:lstStyle/>
          <a:p>
            <a:pPr algn="ctr"/>
            <a:r>
              <a:rPr lang="en-US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Corner Lot in </a:t>
            </a:r>
            <a:r>
              <a:rPr lang="en-US" sz="16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Hibben</a:t>
            </a:r>
            <a:r>
              <a:rPr lang="en-US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@ Belle Hall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42309" y="6784285"/>
            <a:ext cx="2244090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Kent Jordan</a:t>
            </a:r>
          </a:p>
          <a:p>
            <a:pPr algn="r"/>
            <a:r>
              <a:rPr lang="en-US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375-2222</a:t>
            </a:r>
          </a:p>
          <a:p>
            <a:pPr algn="r"/>
            <a:r>
              <a:rPr lang="en-US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kenteastshore@yahoo.com</a:t>
            </a: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6887743"/>
            <a:ext cx="743726" cy="404372"/>
          </a:xfrm>
          <a:prstGeom prst="rect">
            <a:avLst/>
          </a:prstGeom>
          <a:noFill/>
          <a:ln>
            <a:noFill/>
          </a:ln>
          <a:effectLst>
            <a:outerShdw blurRad="38100" sx="102000" sy="102000" algn="ctr" rotWithShape="0">
              <a:schemeClr val="bg1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598" y="3330714"/>
            <a:ext cx="54889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363 Bridgetown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Belle Hall ~ Mount Pleasant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MLS# 16012401 ~ $205,000</a:t>
            </a:r>
            <a:endParaRPr lang="en-US" sz="1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62701" y="5396359"/>
            <a:ext cx="1683999" cy="10806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619" y="5396358"/>
            <a:ext cx="1983428" cy="10806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28418" y="5396360"/>
            <a:ext cx="1118911" cy="10806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Great corner lot available in the much sought-after Hibben subdivision within Belle Hall. This lot also has approximately 3,100 sq ft (4/5 bedroom) house plans designed by Phil Clarke that have been preliminary reviewed and ready to be submitted for approval. Plans also have an option for a third floor. The lot is situated on a corner lot with a beautiful protected marsh view across the street as well as a private alley in the back.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26</cp:revision>
  <dcterms:created xsi:type="dcterms:W3CDTF">2006-08-16T00:00:00Z</dcterms:created>
  <dcterms:modified xsi:type="dcterms:W3CDTF">2017-02-15T18:06:10Z</dcterms:modified>
</cp:coreProperties>
</file>