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. Thomas Price" initials="ATP" lastIdx="1" clrIdx="0">
    <p:extLst>
      <p:ext uri="{19B8F6BF-5375-455C-9EA6-DF929625EA0E}">
        <p15:presenceInfo xmlns:p15="http://schemas.microsoft.com/office/powerpoint/2012/main" userId="ba047377dcc5157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19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3" b="8711"/>
          <a:stretch/>
        </p:blipFill>
        <p:spPr>
          <a:xfrm>
            <a:off x="0" y="1"/>
            <a:ext cx="6858000" cy="3950924"/>
          </a:xfrm>
          <a:prstGeom prst="rect">
            <a:avLst/>
          </a:prstGeom>
          <a:ln>
            <a:noFill/>
          </a:ln>
        </p:spPr>
      </p:pic>
      <p:sp>
        <p:nvSpPr>
          <p:cNvPr id="22" name="Rectangle 21"/>
          <p:cNvSpPr/>
          <p:nvPr/>
        </p:nvSpPr>
        <p:spPr>
          <a:xfrm rot="10800000">
            <a:off x="0" y="0"/>
            <a:ext cx="6858000" cy="871220"/>
          </a:xfrm>
          <a:prstGeom prst="rect">
            <a:avLst/>
          </a:prstGeom>
          <a:gradFill flip="none" rotWithShape="1">
            <a:gsLst>
              <a:gs pos="0">
                <a:srgbClr val="1B53A8">
                  <a:alpha val="0"/>
                </a:srgbClr>
              </a:gs>
              <a:gs pos="100000">
                <a:srgbClr val="1B53A8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1455913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Agent Open House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Tuesday, Nov 19</a:t>
            </a:r>
            <a:r>
              <a:rPr lang="en-US" sz="2000" b="1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~ 10:00-12:00</a:t>
            </a:r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171" y="3998448"/>
            <a:ext cx="4348828" cy="4274332"/>
          </a:xfrm>
        </p:spPr>
        <p:txBody>
          <a:bodyPr anchor="ctr">
            <a:noAutofit/>
          </a:bodyPr>
          <a:lstStyle/>
          <a:p>
            <a:r>
              <a:rPr lang="en-US" sz="1800" b="1" i="1" dirty="0">
                <a:solidFill>
                  <a:srgbClr val="FFFF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 drawings for gift cards to 3 Little Birds. </a:t>
            </a:r>
          </a:p>
          <a:p>
            <a:endParaRPr lang="en-US" sz="16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This 3BR, 2.5 bath ranch on large corner lot with marsh has been very well cared for by owners of 40 years. The all season sun room has AC/Heat and easily removable panels can convert to a grand screened porch. </a:t>
            </a:r>
          </a:p>
          <a:p>
            <a:endParaRPr lang="en-US" sz="16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Spacious living room, separate dining room and well-equipped kitchen, electric lift and much more will suit many of your buyers. </a:t>
            </a:r>
          </a:p>
          <a:p>
            <a:endParaRPr lang="en-US" sz="1600" dirty="0">
              <a:solidFill>
                <a:schemeClr val="bg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Near St. Andrews Elementary School for Math &amp; Science, County Library and S. Windermere Shopping Center.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301861"/>
            <a:ext cx="42671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Susan Garfinkel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843-696-5838 | susanrealtor44@gmail.com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4" name="Picture 3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999" y="4859787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999" y="3998448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19" y="4865851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8" name="Picture 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19" y="5730222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19" y="6594593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999" y="5721126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999" y="6582465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19" y="4001480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" y="8305800"/>
            <a:ext cx="647700" cy="7810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86450" y="8372266"/>
            <a:ext cx="647700" cy="647941"/>
          </a:xfrm>
          <a:prstGeom prst="ellips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19" y="7458964"/>
            <a:ext cx="1216152" cy="813816"/>
          </a:xfrm>
          <a:prstGeom prst="rect">
            <a:avLst/>
          </a:prstGeom>
          <a:ln>
            <a:noFill/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03999" y="7443804"/>
            <a:ext cx="1216152" cy="813816"/>
          </a:xfrm>
          <a:prstGeom prst="rect">
            <a:avLst/>
          </a:prstGeom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DE86ABB1-675B-4C1B-A730-B867059F06DE}"/>
              </a:ext>
            </a:extLst>
          </p:cNvPr>
          <p:cNvSpPr/>
          <p:nvPr/>
        </p:nvSpPr>
        <p:spPr>
          <a:xfrm>
            <a:off x="0" y="3223736"/>
            <a:ext cx="6858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363 Confederate Circle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South Windermere  • Charleston • MLS# 19030652 • $790,000</a:t>
            </a:r>
          </a:p>
        </p:txBody>
      </p:sp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151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Office Theme</vt:lpstr>
      <vt:lpstr>Agent Open House Tuesday, Nov 19th ~ 10:00-12:00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18</cp:revision>
  <dcterms:created xsi:type="dcterms:W3CDTF">2006-08-16T00:00:00Z</dcterms:created>
  <dcterms:modified xsi:type="dcterms:W3CDTF">2019-11-15T13:30:49Z</dcterms:modified>
</cp:coreProperties>
</file>