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" y="0"/>
            <a:ext cx="7303770" cy="486918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-858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8843" y="4869180"/>
            <a:ext cx="5906356" cy="3678908"/>
          </a:xfrm>
        </p:spPr>
        <p:txBody>
          <a:bodyPr anchor="ctr">
            <a:no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Move in Ready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Townhome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Downstairs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3 bedrooms upstairs with a Office nook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Open Floor Plan with an Island in the Kitchen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For Entertaining and Family Gatherings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Walking distance to Great Schools, Pool and Neighborhood Crabbing Dock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859" y="3993881"/>
            <a:ext cx="7314057" cy="875299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r"/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3647 Bagley Drive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Preston at Park West · Mt Pleasant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17022259 · $365,000</a:t>
            </a:r>
            <a:endParaRPr lang="en-US" sz="14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82" y="9025568"/>
            <a:ext cx="1018834" cy="700449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85" y="9864729"/>
            <a:ext cx="731291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panose="020B0603020202020204" pitchFamily="34" charset="0"/>
              </a:rPr>
              <a:t>Carolina One Real Estate | 2713 Highway 17 North | 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89791" y="0"/>
            <a:ext cx="5919693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 Price!!</a:t>
            </a:r>
            <a:endParaRPr lang="en-US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973456"/>
            <a:ext cx="1280160" cy="804672"/>
          </a:xfrm>
          <a:prstGeom prst="rect">
            <a:avLst/>
          </a:prstGeom>
        </p:spPr>
      </p:pic>
      <p:pic>
        <p:nvPicPr>
          <p:cNvPr id="36" name="Picture 3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7605908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7" name="Picture 3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543844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1976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9" name="Picture 38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218723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0" name="Picture 39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110350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3" name="Picture 4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652217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4" name="Picture 4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435470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5" name="Picture 4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2" y="327097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8610600" y="4688936"/>
            <a:ext cx="1334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Trebuchet MS" panose="020B0603020202020204" pitchFamily="34" charset="0"/>
              </a:rPr>
              <a:t>$550,000</a:t>
            </a:r>
            <a:endParaRPr lang="en-US" b="1" i="1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849935" y="5273478"/>
            <a:ext cx="855349" cy="527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-859" y="8852572"/>
            <a:ext cx="7315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Nick Collins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Office - (843) 266-5000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Mobile - (843) 224-8771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ncollins@carolinaone.com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www.nickacollins.com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182</TotalTime>
  <Words>66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3647 Bagley Drive Preston at Park West · Mt Pleasant MLS# 17022259 · $365,000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2017-08-30T12:04:19Z</dcterms:modified>
</cp:coreProperties>
</file>