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1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22057"/>
            <a:ext cx="9144000" cy="103594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38036" y="79274"/>
            <a:ext cx="4605965" cy="1527488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364 Meadow Breeze Lane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Sylvan Shores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29414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20009557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$625,000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8035" y="1606761"/>
            <a:ext cx="4605966" cy="4188125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This beautiful, meticulously maintained home is located on a cul-de-sac in the highly desirable Sylvan Shores neighborhood of West Ashley. Set back on a .6 acre lot &amp; bordered with marsh in the back, you'll enjoy plenty of quiet privacy. You're welcomed by a full brick porch and once inside, you 'll be met with 10' ceilings. beautiful crown molding &amp; lots of natural sunlight. This home has a very comfortable flow. The kitchen &amp; all bathrooms have been remodeled to include beautiful quartz countertops, glass enclosures and travertine tile. Master bedroom is down with a huge walk-in closet and spa-like bathroom. 3 bedrooms or 2+FROG share a Jack-n-Jill bath upstairs. The extended covered deck is perfect for entertaining &amp; enjoying the beautiful back yard, AKA "The Park". An oversized 2 car garage and 16'x24' shed provide ample storage. The neighborhood sports a beautiful bird sanctuary and private boat launch + dock to access the Stono River and Intracoastal waters. Thank you for showing this beautiful home.</a:t>
            </a: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Virtual Tour:</a:t>
            </a:r>
          </a:p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https://my.matterport.com/show/?m=tVyyNmvLGhR</a:t>
            </a: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3" y="5822057"/>
            <a:ext cx="1371598" cy="914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3" y="79274"/>
            <a:ext cx="4445739" cy="3334305"/>
          </a:xfrm>
          <a:prstGeom prst="rect">
            <a:avLst/>
          </a:prstGeom>
        </p:spPr>
      </p:pic>
      <p:pic>
        <p:nvPicPr>
          <p:cNvPr id="6" name="Picture 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4" y="4030659"/>
            <a:ext cx="1371600" cy="771826"/>
          </a:xfrm>
          <a:prstGeom prst="rect">
            <a:avLst/>
          </a:prstGeom>
        </p:spPr>
      </p:pic>
      <p:pic>
        <p:nvPicPr>
          <p:cNvPr id="7" name="Picture 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4926359"/>
            <a:ext cx="1371600" cy="771826"/>
          </a:xfrm>
          <a:prstGeom prst="rect">
            <a:avLst/>
          </a:prstGeom>
        </p:spPr>
      </p:pic>
      <p:pic>
        <p:nvPicPr>
          <p:cNvPr id="8" name="Picture 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5822057"/>
            <a:ext cx="1371598" cy="914400"/>
          </a:xfrm>
          <a:prstGeom prst="rect">
            <a:avLst/>
          </a:prstGeom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3" y="4926359"/>
            <a:ext cx="1371600" cy="771826"/>
          </a:xfrm>
          <a:prstGeom prst="rect">
            <a:avLst/>
          </a:prstGeom>
        </p:spPr>
      </p:pic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9364" y="4030659"/>
            <a:ext cx="1371600" cy="771826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4" y="4926359"/>
            <a:ext cx="1371600" cy="771826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66432" y="5822057"/>
            <a:ext cx="13716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294" y="4030659"/>
            <a:ext cx="1371600" cy="77182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411298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01366" y="6187617"/>
            <a:ext cx="1097558" cy="502566"/>
            <a:chOff x="5455642" y="6187617"/>
            <a:chExt cx="1097558" cy="502566"/>
          </a:xfrm>
        </p:grpSpPr>
        <p:sp>
          <p:nvSpPr>
            <p:cNvPr id="18" name="Rounded Rectangle 17"/>
            <p:cNvSpPr/>
            <p:nvPr/>
          </p:nvSpPr>
          <p:spPr>
            <a:xfrm>
              <a:off x="5493742" y="6324600"/>
              <a:ext cx="1021358" cy="228600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775821" y="6234466"/>
              <a:ext cx="457200" cy="40886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5642" y="6187617"/>
              <a:ext cx="1097558" cy="502566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92293" y="3537453"/>
            <a:ext cx="4445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Meticulously Maintained Home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F687A7-5B0A-4939-BB92-4799DB14AC15}"/>
              </a:ext>
            </a:extLst>
          </p:cNvPr>
          <p:cNvCxnSpPr/>
          <p:nvPr/>
        </p:nvCxnSpPr>
        <p:spPr>
          <a:xfrm flipV="1">
            <a:off x="9677400" y="1214533"/>
            <a:ext cx="1284902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tar: 5 Points 22">
            <a:extLst>
              <a:ext uri="{FF2B5EF4-FFF2-40B4-BE49-F238E27FC236}">
                <a16:creationId xmlns:a16="http://schemas.microsoft.com/office/drawing/2014/main" id="{66C753E8-F1BB-464C-9089-B32408C4CB87}"/>
              </a:ext>
            </a:extLst>
          </p:cNvPr>
          <p:cNvSpPr/>
          <p:nvPr/>
        </p:nvSpPr>
        <p:spPr>
          <a:xfrm>
            <a:off x="-304800" y="1290733"/>
            <a:ext cx="189517" cy="187220"/>
          </a:xfrm>
          <a:prstGeom prst="star5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60E143E-9953-479F-AF97-C2C5FEEA5DDD}"/>
              </a:ext>
            </a:extLst>
          </p:cNvPr>
          <p:cNvSpPr/>
          <p:nvPr/>
        </p:nvSpPr>
        <p:spPr>
          <a:xfrm>
            <a:off x="8602055" y="1528556"/>
            <a:ext cx="44457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Just Listed To $425,000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241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364 Meadow Breeze Lane Sylvan Shores Charleston, SC 29414 MLS# 20009557 $625,000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35</cp:revision>
  <dcterms:created xsi:type="dcterms:W3CDTF">2006-08-16T00:00:00Z</dcterms:created>
  <dcterms:modified xsi:type="dcterms:W3CDTF">2020-04-28T20:08:58Z</dcterms:modified>
</cp:coreProperties>
</file>