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520"/>
    <a:srgbClr val="F58220"/>
    <a:srgbClr val="19469D"/>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err="1">
                <a:solidFill>
                  <a:srgbClr val="FFB520"/>
                </a:solidFill>
                <a:latin typeface="Century Gothic" panose="020B0502020202020204" pitchFamily="34" charset="0"/>
              </a:rPr>
              <a:t>eXp</a:t>
            </a:r>
            <a:r>
              <a:rPr lang="en-US" sz="1200" dirty="0">
                <a:solidFill>
                  <a:srgbClr val="FFB520"/>
                </a:solidFill>
                <a:latin typeface="Century Gothic" panose="020B0502020202020204" pitchFamily="34" charset="0"/>
              </a:rPr>
              <a:t> Realty Charleston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711 Fairview St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Fountain Inn, SC 29644</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Ken Earnhardt</a:t>
            </a:r>
          </a:p>
          <a:p>
            <a:pPr algn="r"/>
            <a:r>
              <a:rPr lang="pt-BR" sz="1100" dirty="0">
                <a:solidFill>
                  <a:srgbClr val="19469D"/>
                </a:solidFill>
                <a:latin typeface="Century Gothic" panose="020B0502020202020204" pitchFamily="34" charset="0"/>
              </a:rPr>
              <a:t>(843) 343-3872</a:t>
            </a:r>
          </a:p>
          <a:p>
            <a:pPr algn="r"/>
            <a:r>
              <a:rPr lang="pt-BR" sz="1100" dirty="0">
                <a:solidFill>
                  <a:srgbClr val="19469D"/>
                </a:solidFill>
                <a:latin typeface="Century Gothic" panose="020B0502020202020204" pitchFamily="34" charset="0"/>
              </a:rPr>
              <a:t>ken.earnhardt@exprealty.com</a:t>
            </a:r>
          </a:p>
          <a:p>
            <a:pPr algn="r"/>
            <a:r>
              <a:rPr lang="pt-BR" sz="1100" dirty="0">
                <a:solidFill>
                  <a:srgbClr val="19469D"/>
                </a:solidFill>
                <a:latin typeface="Century Gothic" panose="020B0502020202020204" pitchFamily="34" charset="0"/>
              </a:rPr>
              <a:t>www.kensellscharleston.com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5662616"/>
            <a:ext cx="7772400" cy="3096217"/>
          </a:xfrm>
        </p:spPr>
        <p:txBody>
          <a:bodyPr anchor="ctr">
            <a:noAutofit/>
          </a:bodyPr>
          <a:lstStyle/>
          <a:p>
            <a:r>
              <a:rPr lang="en-US" sz="1400" b="1" dirty="0">
                <a:latin typeface="Century Gothic" panose="020B0502020202020204" pitchFamily="34" charset="0"/>
              </a:rPr>
              <a:t>Well maintained 3 bedroom, 2.5 full bath townhome in Preston at Park West. </a:t>
            </a:r>
          </a:p>
          <a:p>
            <a:endParaRPr lang="en-US" sz="1400" dirty="0">
              <a:latin typeface="Century Gothic" panose="020B0502020202020204" pitchFamily="34" charset="0"/>
            </a:endParaRPr>
          </a:p>
          <a:p>
            <a:r>
              <a:rPr lang="en-US" sz="1400" dirty="0">
                <a:latin typeface="Century Gothic" panose="020B0502020202020204" pitchFamily="34" charset="0"/>
              </a:rPr>
              <a:t>Hardwood floors through out the main family area. The well designed gourmet kitchen features beautiful counter tops, ss appliances and raised bar top. </a:t>
            </a:r>
          </a:p>
          <a:p>
            <a:endParaRPr lang="en-US" sz="1400" dirty="0">
              <a:latin typeface="Century Gothic" panose="020B0502020202020204" pitchFamily="34" charset="0"/>
            </a:endParaRPr>
          </a:p>
          <a:p>
            <a:r>
              <a:rPr lang="en-US" sz="1400" dirty="0">
                <a:latin typeface="Century Gothic" panose="020B0502020202020204" pitchFamily="34" charset="0"/>
              </a:rPr>
              <a:t>Off the kitchen is a dining area with access to a deck and screened in porch that overlooks the natural woodlands. </a:t>
            </a:r>
          </a:p>
          <a:p>
            <a:endParaRPr lang="en-US" sz="1400" dirty="0">
              <a:latin typeface="Century Gothic" panose="020B0502020202020204" pitchFamily="34" charset="0"/>
            </a:endParaRPr>
          </a:p>
          <a:p>
            <a:r>
              <a:rPr lang="en-US" sz="1400" dirty="0">
                <a:latin typeface="Century Gothic" panose="020B0502020202020204" pitchFamily="34" charset="0"/>
              </a:rPr>
              <a:t>Preston at Park West is next to the amenity pools and tennis courts. Short drive to grocery stores, Oakland shopping center and Laurel Hill Charleston County Park with miles of biking and walking trails.</a:t>
            </a:r>
          </a:p>
        </p:txBody>
      </p:sp>
      <p:sp>
        <p:nvSpPr>
          <p:cNvPr id="13" name="Rectangle 12"/>
          <p:cNvSpPr/>
          <p:nvPr/>
        </p:nvSpPr>
        <p:spPr>
          <a:xfrm>
            <a:off x="0" y="0"/>
            <a:ext cx="5303520" cy="830997"/>
          </a:xfrm>
          <a:prstGeom prst="rect">
            <a:avLst/>
          </a:prstGeom>
        </p:spPr>
        <p:txBody>
          <a:bodyPr wrap="square">
            <a:spAutoFit/>
          </a:bodyPr>
          <a:lstStyle/>
          <a:p>
            <a:r>
              <a:rPr lang="en-US" sz="2400" i="1" dirty="0">
                <a:solidFill>
                  <a:srgbClr val="F58220"/>
                </a:solidFill>
                <a:latin typeface="Century Gothic" panose="020B0502020202020204" pitchFamily="34" charset="0"/>
              </a:rPr>
              <a:t>Just Reduced In Park West!!</a:t>
            </a:r>
          </a:p>
          <a:p>
            <a:r>
              <a:rPr lang="en-US" sz="2400" i="1" dirty="0">
                <a:solidFill>
                  <a:srgbClr val="F58220"/>
                </a:solidFill>
                <a:latin typeface="Century Gothic" panose="020B0502020202020204" pitchFamily="34" charset="0"/>
              </a:rPr>
              <a:t>Low Monthly Regime!</a:t>
            </a:r>
          </a:p>
        </p:txBody>
      </p:sp>
      <p:sp>
        <p:nvSpPr>
          <p:cNvPr id="6" name="Rectangle 5"/>
          <p:cNvSpPr/>
          <p:nvPr/>
        </p:nvSpPr>
        <p:spPr>
          <a:xfrm>
            <a:off x="0" y="1303441"/>
            <a:ext cx="7772400" cy="449159"/>
          </a:xfrm>
          <a:prstGeom prst="rect">
            <a:avLst/>
          </a:prstGeom>
          <a:solidFill>
            <a:srgbClr val="19469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58220"/>
              </a:solidFill>
            </a:endParaRPr>
          </a:p>
        </p:txBody>
      </p:sp>
      <p:sp>
        <p:nvSpPr>
          <p:cNvPr id="7" name="Rectangle 6"/>
          <p:cNvSpPr/>
          <p:nvPr/>
        </p:nvSpPr>
        <p:spPr>
          <a:xfrm>
            <a:off x="0" y="1358743"/>
            <a:ext cx="7772400" cy="338554"/>
          </a:xfrm>
          <a:prstGeom prst="rect">
            <a:avLst/>
          </a:prstGeom>
        </p:spPr>
        <p:txBody>
          <a:bodyPr wrap="square" anchor="ctr">
            <a:spAutoFit/>
          </a:bodyPr>
          <a:lstStyle/>
          <a:p>
            <a:pPr algn="ctr"/>
            <a:r>
              <a:rPr lang="en-US" sz="1600" b="1" dirty="0">
                <a:solidFill>
                  <a:srgbClr val="FFB520"/>
                </a:solidFill>
                <a:effectLst>
                  <a:outerShdw blurRad="38100" dist="38100" dir="2700000" algn="tl">
                    <a:srgbClr val="000000">
                      <a:alpha val="43137"/>
                    </a:srgbClr>
                  </a:outerShdw>
                </a:effectLst>
                <a:latin typeface="Century Gothic" panose="020B0502020202020204" pitchFamily="34" charset="0"/>
              </a:rPr>
              <a:t>3652 Bagley Drive | Park West | Mount Pleasant | MLS# 18019061 | $349,900</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74751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4521993"/>
            <a:ext cx="1714500" cy="1141414"/>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199" y="1823452"/>
            <a:ext cx="3688657" cy="2450577"/>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2805" y="1821839"/>
            <a:ext cx="3683395" cy="245219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45097" y="4521200"/>
            <a:ext cx="1714500" cy="1143000"/>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13994" y="4522783"/>
            <a:ext cx="1714500" cy="1139833"/>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82890" y="4521200"/>
            <a:ext cx="1712118" cy="1143000"/>
          </a:xfrm>
          <a:prstGeom prst="rect">
            <a:avLst/>
          </a:prstGeom>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7937" y="8765168"/>
            <a:ext cx="1212773" cy="810768"/>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11250" y="8766574"/>
            <a:ext cx="1216152" cy="807956"/>
          </a:xfrm>
          <a:prstGeom prst="rect">
            <a:avLst/>
          </a:prstGeom>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8765730"/>
            <a:ext cx="1216152" cy="809643"/>
          </a:xfrm>
          <a:prstGeom prst="rect">
            <a:avLst/>
          </a:prstGeom>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22500" y="8765730"/>
            <a:ext cx="1216152" cy="809643"/>
          </a:xfrm>
          <a:prstGeom prst="rect">
            <a:avLst/>
          </a:prstGeom>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45000" y="8766291"/>
            <a:ext cx="1216152" cy="808522"/>
          </a:xfrm>
          <a:prstGeom prst="rect">
            <a:avLst/>
          </a:prstGeom>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33750" y="8765168"/>
            <a:ext cx="1216152" cy="810768"/>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157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2018-07-26T14:02:42Z</dcterms:modified>
</cp:coreProperties>
</file>