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10/15/2019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10/15/2019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3958071" y="140242"/>
            <a:ext cx="3707859" cy="2475343"/>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06469" y="2819400"/>
            <a:ext cx="3733653" cy="4478149"/>
          </a:xfrm>
          <a:prstGeom prst="rect">
            <a:avLst/>
          </a:prstGeom>
          <a:noFill/>
          <a:ln>
            <a:noFill/>
          </a:ln>
        </p:spPr>
        <p:txBody>
          <a:bodyPr wrap="square" anchor="ctr">
            <a:spAutoFit/>
          </a:bodyPr>
          <a:lstStyle/>
          <a:p>
            <a:pPr algn="ct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In this cozy townhome community, the builder designed plans that are unique, roomy, and offer a bit of a surprise while maintaining classic architectural low country elements. Preston at Park West offers all the comforts of modern living yet nostalgically reminds us of an era where family and community means everything! Set in the heart of the thriving Park West master plan, this Preston townhome offers low maintenance lock and leave living. The landscapers typically show up on Fridays to groom your grounds and all common spaces – press your EASY button! And now for the surprise – LOTS OF STORAGE (THE CLOSETS ARE AMAZING) AND A TWO CAR GARAGE!</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840683" y="4506756"/>
            <a:ext cx="1821694" cy="1216152"/>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3930463" y="4506756"/>
            <a:ext cx="1821694" cy="1216152"/>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1"/>
            <a:ext cx="3958071" cy="88580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000" i="1" dirty="0">
                <a:solidFill>
                  <a:srgbClr val="FFFF00"/>
                </a:solidFill>
                <a:effectLst>
                  <a:outerShdw blurRad="38100" dist="38100" dir="2700000" algn="tl">
                    <a:srgbClr val="000000">
                      <a:alpha val="43137"/>
                    </a:srgbClr>
                  </a:outerShdw>
                </a:effectLst>
                <a:latin typeface="Century Gothic" pitchFamily="34" charset="0"/>
              </a:rPr>
              <a:t>Beautiful Town Home With Desirable 1st Floor Flex-space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721072" y="2767262"/>
            <a:ext cx="1828800" cy="1216152"/>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3931730" y="2953095"/>
            <a:ext cx="1819160" cy="1216152"/>
          </a:xfrm>
          <a:prstGeom prst="rect">
            <a:avLst/>
          </a:prstGeom>
          <a:ln>
            <a:noFill/>
          </a:ln>
          <a:effectLst>
            <a:outerShdw blurRad="292100" dist="139700" dir="2700000" algn="tl" rotWithShape="0">
              <a:srgbClr val="333333">
                <a:alpha val="65000"/>
              </a:srgbClr>
            </a:outerShdw>
          </a:effectLst>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110023" y="7614078"/>
            <a:ext cx="1821694" cy="121615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10" cstate="print">
            <a:extLst>
              <a:ext uri="{28A0092B-C50C-407E-A947-70E740481C1C}">
                <a14:useLocalDpi xmlns:a14="http://schemas.microsoft.com/office/drawing/2010/main" val="0"/>
              </a:ext>
            </a:extLst>
          </a:blip>
          <a:srcRect/>
          <a:stretch/>
        </p:blipFill>
        <p:spPr>
          <a:xfrm>
            <a:off x="2020243" y="7614078"/>
            <a:ext cx="1821694" cy="1216152"/>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930463" y="7614078"/>
            <a:ext cx="1821694" cy="1216152"/>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840683" y="7614078"/>
            <a:ext cx="1821694" cy="121615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5840683" y="2953095"/>
            <a:ext cx="1821694" cy="1216152"/>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4721072" y="4274838"/>
            <a:ext cx="1828800" cy="12161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8103" y="1066800"/>
            <a:ext cx="3762972" cy="1631712"/>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3656 Bagley Drive</a:t>
            </a:r>
            <a:br>
              <a:rPr lang="pt-BR" sz="24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Park West</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Mount Pleasant, SC 29466</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MLS# 19010895</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$354,900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930463" y="6060417"/>
            <a:ext cx="1821694" cy="1216152"/>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5837130" y="6060416"/>
            <a:ext cx="1828800" cy="121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TotalTime>
  <Words>161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3656 Bagley Drive Park West Mount Pleasant, SC 29466 MLS# 19010895 $354,900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65</cp:revision>
  <dcterms:created xsi:type="dcterms:W3CDTF">2006-08-16T00:00:00Z</dcterms:created>
  <dcterms:modified xsi:type="dcterms:W3CDTF">2019-10-15T12:03:02Z</dcterms:modified>
</cp:coreProperties>
</file>