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956" y="84"/>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6/1/2019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6/1/2019</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
            <a:ext cx="9144000" cy="533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i="1" dirty="0">
                <a:solidFill>
                  <a:srgbClr val="FFFF00"/>
                </a:solidFill>
                <a:effectLst>
                  <a:outerShdw blurRad="38100" dist="38100" dir="2700000" algn="tl">
                    <a:srgbClr val="000000">
                      <a:alpha val="43137"/>
                    </a:srgbClr>
                  </a:outerShdw>
                </a:effectLst>
                <a:latin typeface="Tw Cen MT" pitchFamily="34" charset="0"/>
                <a:cs typeface="Arial" pitchFamily="34" charset="0"/>
              </a:rPr>
              <a:t>$10,000 Agent Bonus Offered</a:t>
            </a:r>
            <a:endParaRPr kumimoji="0" lang="en-US" b="0" i="1" u="none" strike="noStrike" cap="none" normalizeH="0" baseline="0" dirty="0">
              <a:ln>
                <a:noFill/>
              </a:ln>
              <a:solidFill>
                <a:srgbClr val="FFFF00"/>
              </a:solidFill>
              <a:effectLst>
                <a:outerShdw blurRad="38100" dist="38100" dir="2700000" algn="tl">
                  <a:srgbClr val="000000">
                    <a:alpha val="43137"/>
                  </a:srgbClr>
                </a:outerShdw>
              </a:effectLst>
              <a:latin typeface="Tw Cen MT" pitchFamily="34"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 name="Text Box 11"/>
          <p:cNvSpPr txBox="1">
            <a:spLocks noChangeArrowheads="1" noChangeShapeType="1"/>
          </p:cNvSpPr>
          <p:nvPr/>
        </p:nvSpPr>
        <p:spPr bwMode="auto">
          <a:xfrm>
            <a:off x="5687493" y="7783452"/>
            <a:ext cx="1533525" cy="914400"/>
          </a:xfrm>
          <a:prstGeom prst="rect">
            <a:avLst/>
          </a:prstGeom>
          <a:noFill/>
          <a:ln w="0" algn="in">
            <a:noFill/>
            <a:miter lim="800000"/>
            <a:headEnd/>
            <a:tailEnd/>
          </a:ln>
          <a:effectLs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effectLst/>
                <a:latin typeface="Tw Cen MT" pitchFamily="34" charset="0"/>
                <a:cs typeface="Arial" pitchFamily="34" charset="0"/>
              </a:rPr>
              <a:t>Peggy Reese</a:t>
            </a:r>
          </a:p>
          <a:p>
            <a:pPr algn="ctr" fontAlgn="base">
              <a:spcBef>
                <a:spcPct val="0"/>
              </a:spcBef>
              <a:spcAft>
                <a:spcPct val="0"/>
              </a:spcAft>
            </a:pPr>
            <a:r>
              <a:rPr lang="en-US" sz="1100" i="1" dirty="0">
                <a:latin typeface="Tw Cen MT" pitchFamily="34" charset="0"/>
                <a:cs typeface="Arial" pitchFamily="34" charset="0"/>
              </a:rPr>
              <a:t>E-PRO, GRI</a:t>
            </a:r>
          </a:p>
          <a:p>
            <a:pPr algn="ctr" fontAlgn="base">
              <a:spcBef>
                <a:spcPct val="0"/>
              </a:spcBef>
              <a:spcAft>
                <a:spcPct val="0"/>
              </a:spcAft>
            </a:pPr>
            <a:r>
              <a:rPr lang="en-US" sz="1100" dirty="0">
                <a:latin typeface="Tw Cen MT" pitchFamily="34" charset="0"/>
                <a:cs typeface="Arial" pitchFamily="34" charset="0"/>
              </a:rPr>
              <a:t>phreese@bellsouth.net</a:t>
            </a:r>
            <a:br>
              <a:rPr lang="en-US" sz="1100" dirty="0">
                <a:latin typeface="Tw Cen MT" pitchFamily="34" charset="0"/>
                <a:cs typeface="Arial" pitchFamily="34" charset="0"/>
              </a:rPr>
            </a:br>
            <a:r>
              <a:rPr lang="en-US" sz="1100" dirty="0">
                <a:latin typeface="Tw Cen MT" pitchFamily="34" charset="0"/>
                <a:cs typeface="Arial" pitchFamily="34" charset="0"/>
              </a:rPr>
              <a:t>Mobile (843) 693-2050 </a:t>
            </a:r>
            <a:endParaRPr lang="en-US" dirty="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effectLst/>
              <a:latin typeface="Arial" pitchFamily="34" charset="0"/>
              <a:cs typeface="Arial" pitchFamily="34" charset="0"/>
            </a:endParaRPr>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08601" y="7844249"/>
            <a:ext cx="1731414" cy="792805"/>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Text Box 18"/>
          <p:cNvSpPr txBox="1">
            <a:spLocks noChangeArrowheads="1"/>
          </p:cNvSpPr>
          <p:nvPr/>
        </p:nvSpPr>
        <p:spPr bwMode="auto">
          <a:xfrm>
            <a:off x="5638800" y="8719706"/>
            <a:ext cx="3349908" cy="276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Real Estate ● Mortgage ● Insurance ● Business Brokerage</a:t>
            </a:r>
            <a:endParaRPr kumimoji="0" 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WordArt 20"/>
          <p:cNvSpPr>
            <a:spLocks noChangeArrowheads="1" noChangeShapeType="1" noTextEdit="1"/>
          </p:cNvSpPr>
          <p:nvPr/>
        </p:nvSpPr>
        <p:spPr bwMode="auto">
          <a:xfrm>
            <a:off x="9829800" y="5181600"/>
            <a:ext cx="2345672" cy="466138"/>
          </a:xfrm>
          <a:prstGeom prst="rect">
            <a:avLst/>
          </a:prstGeom>
        </p:spPr>
        <p:txBody>
          <a:bodyPr wrap="none" fromWordArt="1">
            <a:prstTxWarp prst="textPlain">
              <a:avLst>
                <a:gd name="adj" fmla="val 50000"/>
              </a:avLst>
            </a:prstTxWarp>
          </a:bodyPr>
          <a:lstStyle/>
          <a:p>
            <a:pPr algn="ctr" rtl="0">
              <a:buNone/>
            </a:pPr>
            <a:r>
              <a:rPr lang="en-US" sz="3600" kern="10" spc="720" dirty="0">
                <a:ln w="9525">
                  <a:solidFill>
                    <a:srgbClr val="000000"/>
                  </a:solidFill>
                  <a:round/>
                  <a:headEnd/>
                  <a:tailEnd/>
                </a:ln>
                <a:solidFill>
                  <a:srgbClr val="FFFF00"/>
                </a:solidFill>
                <a:effectLst>
                  <a:outerShdw dist="45791" dir="3378596" algn="ctr" rotWithShape="0">
                    <a:srgbClr val="4D4D4D">
                      <a:alpha val="80000"/>
                    </a:srgbClr>
                  </a:outerShdw>
                </a:effectLst>
                <a:latin typeface="Tw Cen MT"/>
              </a:rPr>
              <a:t>$450,000</a:t>
            </a:r>
          </a:p>
        </p:txBody>
      </p:sp>
      <p:pic>
        <p:nvPicPr>
          <p:cNvPr id="1038" name="Picture 1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738672"/>
            <a:ext cx="7138979" cy="4760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9" name="Picture 1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443779" y="4466915"/>
            <a:ext cx="1547821" cy="10319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443779" y="1981478"/>
            <a:ext cx="1547821" cy="10319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1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443779" y="738672"/>
            <a:ext cx="1547821" cy="1031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1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443779" y="3224384"/>
            <a:ext cx="1547821" cy="1031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52400" y="7857159"/>
            <a:ext cx="1547821" cy="10320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031517" y="7857068"/>
            <a:ext cx="1547821" cy="10322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3910635" y="7857258"/>
            <a:ext cx="1547821" cy="1031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 Box 9"/>
          <p:cNvSpPr txBox="1">
            <a:spLocks noChangeArrowheads="1"/>
          </p:cNvSpPr>
          <p:nvPr/>
        </p:nvSpPr>
        <p:spPr bwMode="auto">
          <a:xfrm>
            <a:off x="152400" y="5576777"/>
            <a:ext cx="8836308" cy="2202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700" dirty="0">
                <a:latin typeface="Tw Cen MT" pitchFamily="34" charset="0"/>
                <a:cs typeface="Arial" pitchFamily="34" charset="0"/>
              </a:rPr>
              <a:t>Beautiful home on the golf course. New roof, updated kitchen with granite counters and stainless appliances, new master bath with dual vanities, 2 walk in closets, encapsulated crawl space with dehumidifier, yard well and irrigation system. Hurricane shutters for all windows. Open design with large kitchen and great room. Eat in kitchen with bay window overlooking back yard. Separate dining room and office/den. Master bedroom on first floor with sitting area, gas fireplace and tray ceiling. Fireplace in great room. Large FROG with walk in storage attic. Large sun porch with decks off each side. 2 car garage and beautifully landscaped lawn. Gated community. Perfect home for entertaining and lots of natural light. Enjoy all that Dunes West has to offer.</a:t>
            </a:r>
            <a:endParaRPr kumimoji="0" lang="en-US" sz="1700" b="1" i="1" u="none" strike="noStrike" cap="none" normalizeH="0" baseline="0" dirty="0">
              <a:ln>
                <a:noFill/>
              </a:ln>
              <a:effectLst/>
              <a:latin typeface="Arial" pitchFamily="34" charset="0"/>
              <a:cs typeface="Arial" pitchFamily="34" charset="0"/>
            </a:endParaRPr>
          </a:p>
        </p:txBody>
      </p:sp>
      <p:sp>
        <p:nvSpPr>
          <p:cNvPr id="3" name="Rectangle 2"/>
          <p:cNvSpPr/>
          <p:nvPr/>
        </p:nvSpPr>
        <p:spPr>
          <a:xfrm>
            <a:off x="152400" y="738672"/>
            <a:ext cx="7138979" cy="1015663"/>
          </a:xfrm>
          <a:prstGeom prst="rect">
            <a:avLst/>
          </a:prstGeom>
        </p:spPr>
        <p:txBody>
          <a:bodyPr wrap="square">
            <a:spAutoFit/>
          </a:bodyPr>
          <a:lstStyle/>
          <a:p>
            <a:pPr lvl="0" fontAlgn="base">
              <a:spcBef>
                <a:spcPct val="0"/>
              </a:spcBef>
              <a:spcAft>
                <a:spcPct val="0"/>
              </a:spcAft>
            </a:pPr>
            <a:r>
              <a:rPr lang="en-US" sz="2400" dirty="0">
                <a:effectLst>
                  <a:outerShdw blurRad="38100" dist="38100" dir="2700000" algn="tl">
                    <a:srgbClr val="000000">
                      <a:alpha val="43137"/>
                    </a:srgbClr>
                  </a:outerShdw>
                </a:effectLst>
                <a:latin typeface="Tw Cen MT" pitchFamily="34" charset="0"/>
                <a:cs typeface="Arial" pitchFamily="34" charset="0"/>
              </a:rPr>
              <a:t>3656 Colonel Vanderhorst Circle</a:t>
            </a:r>
          </a:p>
          <a:p>
            <a:pPr lvl="0" fontAlgn="base">
              <a:spcBef>
                <a:spcPct val="0"/>
              </a:spcBef>
              <a:spcAft>
                <a:spcPct val="0"/>
              </a:spcAft>
            </a:pPr>
            <a:r>
              <a:rPr lang="en-US" dirty="0">
                <a:effectLst>
                  <a:outerShdw blurRad="38100" dist="38100" dir="2700000" algn="tl">
                    <a:srgbClr val="000000">
                      <a:alpha val="43137"/>
                    </a:srgbClr>
                  </a:outerShdw>
                </a:effectLst>
                <a:latin typeface="Tw Cen MT" pitchFamily="34" charset="0"/>
                <a:cs typeface="Arial" pitchFamily="34" charset="0"/>
              </a:rPr>
              <a:t>Dunes West ~ Mount Pleasant</a:t>
            </a:r>
          </a:p>
          <a:p>
            <a:pPr lvl="0" fontAlgn="base">
              <a:spcBef>
                <a:spcPct val="0"/>
              </a:spcBef>
              <a:spcAft>
                <a:spcPct val="0"/>
              </a:spcAft>
            </a:pPr>
            <a:r>
              <a:rPr lang="en-US" dirty="0">
                <a:effectLst>
                  <a:outerShdw blurRad="38100" dist="38100" dir="2700000" algn="tl">
                    <a:srgbClr val="000000">
                      <a:alpha val="43137"/>
                    </a:srgbClr>
                  </a:outerShdw>
                </a:effectLst>
                <a:latin typeface="Tw Cen MT" pitchFamily="34" charset="0"/>
                <a:cs typeface="Arial" pitchFamily="34" charset="0"/>
              </a:rPr>
              <a:t>MLS# 19013196 ~ $775,000</a:t>
            </a:r>
          </a:p>
        </p:txBody>
      </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115</TotalTime>
  <Words>184</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Book Antiqua</vt:lpstr>
      <vt:lpstr>Lucida Sans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22</cp:revision>
  <dcterms:created xsi:type="dcterms:W3CDTF">2006-08-16T00:00:00Z</dcterms:created>
  <dcterms:modified xsi:type="dcterms:W3CDTF">2019-06-01T15:40:21Z</dcterms:modified>
</cp:coreProperties>
</file>