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31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6/23/2025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https://www.coldwellbankerhomes.com/sc/charleston/agent/jennifer-jenn-gallagher/aid_95525/" TargetMode="External"/><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7423" r="7423"/>
          <a:stretch/>
        </p:blipFill>
        <p:spPr bwMode="auto">
          <a:xfrm>
            <a:off x="99187" y="876145"/>
            <a:ext cx="7574026" cy="500217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878319"/>
            <a:ext cx="7777478" cy="2084935"/>
          </a:xfrm>
        </p:spPr>
        <p:txBody>
          <a:bodyPr anchor="ctr">
            <a:noAutofit/>
          </a:bodyPr>
          <a:lstStyle/>
          <a:p>
            <a:r>
              <a:rPr lang="en-US" sz="14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Opportunity to build in the last frontier of Mount Pleasant, decidedly not "cookie cutter" where you can still park your boat, RV, build a modular home, drop a modular home or erect a custom million dollar plus property of which there are many. A neighborhood without mandatory HOA but for a modest annual fee of $60 you may have access to neighborhood boat landing to launch your watercraft of just golf cart down to marvel at the sunset. Trailer has been removed and lot cleared of debris. There is a partial driveway. Perfect spot cleared for a Charleston Single style home. Lot has public water/sewer and electric run to lot. </a:t>
            </a:r>
          </a:p>
        </p:txBody>
      </p:sp>
      <p:sp>
        <p:nvSpPr>
          <p:cNvPr id="2" name="Title 1"/>
          <p:cNvSpPr>
            <a:spLocks noGrp="1"/>
          </p:cNvSpPr>
          <p:nvPr>
            <p:ph type="ctrTitle"/>
          </p:nvPr>
        </p:nvSpPr>
        <p:spPr>
          <a:xfrm>
            <a:off x="0" y="0"/>
            <a:ext cx="7772400" cy="802341"/>
          </a:xfrm>
          <a:solidFill>
            <a:srgbClr val="022169"/>
          </a:solidFill>
        </p:spPr>
        <p:txBody>
          <a:bodyPr anchor="ctr">
            <a:noAutofit/>
          </a:bodyPr>
          <a:lstStyle/>
          <a:p>
            <a:r>
              <a:rPr lang="en-US" sz="23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Vacant Lot In Mt. Pleasant | Utilities Already Run</a:t>
            </a:r>
            <a:br>
              <a:rPr lang="en-US" sz="24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br>
            <a:r>
              <a:rPr lang="en-US" sz="1800" b="1">
                <a:solidFill>
                  <a:srgbClr val="FFFF00"/>
                </a:solidFill>
                <a:latin typeface="Montserrat SemiBold" panose="00000700000000000000" pitchFamily="50" charset="0"/>
                <a:ea typeface="Open Sans" panose="020B0606030504020204" pitchFamily="34" charset="0"/>
                <a:cs typeface="Open Sans" panose="020B0606030504020204" pitchFamily="34" charset="0"/>
              </a:rPr>
              <a:t>No HOA - Voluntary </a:t>
            </a:r>
            <a:r>
              <a:rPr lang="en-US" sz="18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Fee To Use </a:t>
            </a:r>
            <a:r>
              <a:rPr lang="en-US" sz="1800" b="1">
                <a:solidFill>
                  <a:srgbClr val="FFFF00"/>
                </a:solidFill>
                <a:latin typeface="Montserrat SemiBold" panose="00000700000000000000" pitchFamily="50" charset="0"/>
                <a:ea typeface="Open Sans" panose="020B0606030504020204" pitchFamily="34" charset="0"/>
                <a:cs typeface="Open Sans" panose="020B0606030504020204" pitchFamily="34" charset="0"/>
              </a:rPr>
              <a:t>Boat Ramp</a:t>
            </a:r>
            <a:endParaRPr lang="en-US" sz="1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9187" y="5201212"/>
            <a:ext cx="7574026" cy="677108"/>
          </a:xfrm>
          <a:prstGeom prst="rect">
            <a:avLst/>
          </a:prstGeom>
        </p:spPr>
        <p:txBody>
          <a:bodyPr wrap="square">
            <a:spAutoFit/>
          </a:bodyPr>
          <a:lstStyle/>
          <a:p>
            <a:pPr algn="ctr"/>
            <a:r>
              <a:rPr lang="en-US" sz="2400"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3658 </a:t>
            </a:r>
            <a:r>
              <a:rPr lang="en-US" sz="2400" dirty="0" err="1">
                <a:solidFill>
                  <a:schemeClr val="bg1"/>
                </a:solidFill>
                <a:latin typeface="Montserrat SemiBold" panose="00000700000000000000" pitchFamily="50" charset="0"/>
                <a:ea typeface="Open Sans" panose="020B0606030504020204" pitchFamily="34" charset="0"/>
                <a:cs typeface="Open Sans" panose="020B0606030504020204" pitchFamily="34" charset="0"/>
              </a:rPr>
              <a:t>Zacoma</a:t>
            </a:r>
            <a:r>
              <a:rPr lang="en-US" sz="2400"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 Drive</a:t>
            </a:r>
          </a:p>
          <a:p>
            <a:pPr algn="ctr"/>
            <a:r>
              <a:rPr lang="en-US" sz="1400" dirty="0" err="1">
                <a:solidFill>
                  <a:schemeClr val="bg1"/>
                </a:solidFill>
                <a:latin typeface="Montserrat SemiBold" panose="00000700000000000000" pitchFamily="50" charset="0"/>
                <a:ea typeface="Open Sans" panose="020B0606030504020204" pitchFamily="34" charset="0"/>
                <a:cs typeface="Open Sans" panose="020B0606030504020204" pitchFamily="34" charset="0"/>
              </a:rPr>
              <a:t>Copahee</a:t>
            </a:r>
            <a:r>
              <a:rPr lang="en-US" sz="1400"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 View | Mount Pleasant, SC 29466 | MLS# 25005736 | $299,000</a:t>
            </a:r>
          </a:p>
        </p:txBody>
      </p:sp>
      <p:pic>
        <p:nvPicPr>
          <p:cNvPr id="103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491906" y="9099778"/>
            <a:ext cx="899575" cy="5053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6210173" y="9642902"/>
            <a:ext cx="1463040" cy="415498"/>
          </a:xfrm>
          <a:prstGeom prst="rect">
            <a:avLst/>
          </a:prstGeom>
        </p:spPr>
        <p:txBody>
          <a:bodyPr wrap="square">
            <a:spAutoFit/>
          </a:bodyPr>
          <a:lstStyle/>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Coldwell Banker Realty</a:t>
            </a:r>
          </a:p>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55 Broad St</a:t>
            </a:r>
          </a:p>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Charleston, SC 29401</a:t>
            </a:r>
          </a:p>
        </p:txBody>
      </p:sp>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582666" y="8729955"/>
            <a:ext cx="79437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8061831" y="1311322"/>
            <a:ext cx="1729613" cy="113533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8061831" y="3929142"/>
            <a:ext cx="1729613" cy="1136501"/>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8061831" y="2611654"/>
            <a:ext cx="1729613" cy="115307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8963202" y="6629400"/>
            <a:ext cx="72009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p:blipFill>
        <p:spPr bwMode="auto">
          <a:xfrm>
            <a:off x="99187" y="8001000"/>
            <a:ext cx="1625918" cy="9144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p:blipFill>
        <p:spPr bwMode="auto">
          <a:xfrm>
            <a:off x="2003832" y="8001000"/>
            <a:ext cx="1625918" cy="9144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p:blipFill>
        <p:spPr bwMode="auto">
          <a:xfrm>
            <a:off x="5813122" y="8001000"/>
            <a:ext cx="1860091" cy="9144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a:extLst>
              <a:ext uri="{FF2B5EF4-FFF2-40B4-BE49-F238E27FC236}">
                <a16:creationId xmlns:a16="http://schemas.microsoft.com/office/drawing/2014/main" id="{F862700D-0B62-F372-3844-C1E154AE4809}"/>
              </a:ext>
            </a:extLst>
          </p:cNvPr>
          <p:cNvSpPr/>
          <p:nvPr/>
        </p:nvSpPr>
        <p:spPr>
          <a:xfrm>
            <a:off x="719269" y="9073515"/>
            <a:ext cx="3166931" cy="984885"/>
          </a:xfrm>
          <a:prstGeom prst="rect">
            <a:avLst/>
          </a:prstGeom>
        </p:spPr>
        <p:txBody>
          <a:bodyPr wrap="square">
            <a:spAutoFit/>
          </a:bodyPr>
          <a:lstStyle/>
          <a:p>
            <a:r>
              <a:rPr lang="en-US" sz="1400" b="1" dirty="0">
                <a:solidFill>
                  <a:srgbClr val="022169"/>
                </a:solidFill>
                <a:latin typeface="Montserrat Light" panose="00000400000000000000" pitchFamily="50" charset="0"/>
              </a:rPr>
              <a:t>Jenn Gallagher</a:t>
            </a:r>
          </a:p>
          <a:p>
            <a:endParaRPr lang="en-US" sz="1050" b="1" dirty="0">
              <a:solidFill>
                <a:srgbClr val="022169"/>
              </a:solidFill>
              <a:latin typeface="Montserrat Light" panose="00000400000000000000" pitchFamily="50" charset="0"/>
            </a:endParaRP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843-327-2053</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jenn.gallagher@cbrealty.com</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13"/>
              </a:rPr>
              <a:t>Visit My Website</a:t>
            </a:r>
            <a:endPar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pic>
        <p:nvPicPr>
          <p:cNvPr id="17" name="Picture 3">
            <a:extLst>
              <a:ext uri="{FF2B5EF4-FFF2-40B4-BE49-F238E27FC236}">
                <a16:creationId xmlns:a16="http://schemas.microsoft.com/office/drawing/2014/main" id="{63201610-1670-A389-AFEC-0412F7B3CC0F}"/>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p:blipFill>
        <p:spPr bwMode="auto">
          <a:xfrm>
            <a:off x="3908477" y="8001000"/>
            <a:ext cx="1625918" cy="9144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2">
            <a:extLst>
              <a:ext uri="{FF2B5EF4-FFF2-40B4-BE49-F238E27FC236}">
                <a16:creationId xmlns:a16="http://schemas.microsoft.com/office/drawing/2014/main" id="{93975913-23AE-EEF1-F9CF-53C7E7B36A7D}"/>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99186" y="9105900"/>
            <a:ext cx="620083" cy="9525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a:extLst>
              <a:ext uri="{FF2B5EF4-FFF2-40B4-BE49-F238E27FC236}">
                <a16:creationId xmlns:a16="http://schemas.microsoft.com/office/drawing/2014/main" id="{24994DA2-065D-476B-6E66-335F8AB5AD5B}"/>
              </a:ext>
            </a:extLst>
          </p:cNvPr>
          <p:cNvPicPr>
            <a:picLocks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8896820" y="8068244"/>
            <a:ext cx="1463040" cy="82279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186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Montserrat Light</vt:lpstr>
      <vt:lpstr>Montserrat SemiBold</vt:lpstr>
      <vt:lpstr>Office Theme</vt:lpstr>
      <vt:lpstr>Vacant Lot In Mt. Pleasant | Utilities Already Run No HOA - Voluntary Fee To Use Boat Ramp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2025-06-23T17:34:16Z</dcterms:modified>
</cp:coreProperties>
</file>