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-80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0" y="69816"/>
            <a:ext cx="3566160" cy="238074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730" y="69816"/>
            <a:ext cx="3566159" cy="238074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99" y="5876587"/>
            <a:ext cx="7148402" cy="754535"/>
          </a:xfrm>
        </p:spPr>
        <p:txBody>
          <a:bodyPr numCol="2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 ½ baths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2,877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sqft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1.05 acre lot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Built in 2015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8767934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Crissy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Rowell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377-5177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crissy.rowell@carolinaone.com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www.crissyrowell.com</a:t>
            </a:r>
            <a:endParaRPr lang="en-US" sz="1000" dirty="0">
              <a:solidFill>
                <a:srgbClr val="002060"/>
              </a:solidFill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22" y="8818565"/>
            <a:ext cx="947058" cy="9144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144" y="9858345"/>
            <a:ext cx="731291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195 W Coleman Blvd | Mt Pleasant, SC 29464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0" y="2582638"/>
            <a:ext cx="7315200" cy="1304432"/>
            <a:chOff x="0" y="2514600"/>
            <a:chExt cx="7315200" cy="1304432"/>
          </a:xfrm>
        </p:grpSpPr>
        <p:sp>
          <p:nvSpPr>
            <p:cNvPr id="20" name="Rectangle 19"/>
            <p:cNvSpPr/>
            <p:nvPr/>
          </p:nvSpPr>
          <p:spPr>
            <a:xfrm>
              <a:off x="1" y="2514600"/>
              <a:ext cx="7315198" cy="130443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0" y="2535874"/>
              <a:ext cx="7315200" cy="1261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Broker Open House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Friday May 26 10:00 am - 12:00 pm</a:t>
              </a:r>
            </a:p>
            <a:p>
              <a:pPr algn="ctr"/>
              <a:r>
                <a:rPr lang="en-US" sz="2400" i="1" dirty="0">
                  <a:solidFill>
                    <a:srgbClr val="FFFF00"/>
                  </a:solidFill>
                  <a:latin typeface="Trebuchet MS" panose="020B0603020202020204" pitchFamily="34" charset="0"/>
                </a:rPr>
                <a:t>Refreshments and Cash Drawing</a:t>
              </a:r>
              <a:endParaRPr lang="en-US" sz="1800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15265" y="4019146"/>
            <a:ext cx="6900024" cy="854625"/>
            <a:chOff x="215265" y="2550568"/>
            <a:chExt cx="6900024" cy="854625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5265" y="2550568"/>
              <a:ext cx="1280160" cy="854625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27" name="Picture 26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30166" y="2550568"/>
              <a:ext cx="1280160" cy="854625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28" name="Picture 27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5199" y="2550568"/>
              <a:ext cx="1280160" cy="854625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29" name="Picture 28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35132" y="2550568"/>
              <a:ext cx="1280157" cy="854625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  <p:pic>
          <p:nvPicPr>
            <p:cNvPr id="22" name="Picture 21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0232" y="2550568"/>
              <a:ext cx="1280160" cy="854625"/>
            </a:xfrm>
            <a:prstGeom prst="rect">
              <a:avLst/>
            </a:prstGeom>
            <a:ln w="3175">
              <a:solidFill>
                <a:schemeClr val="bg1"/>
              </a:solidFill>
            </a:ln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964" y="8818565"/>
            <a:ext cx="609218" cy="9144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657600" y="69816"/>
            <a:ext cx="35704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Rage Italic" panose="03070502040507070304" pitchFamily="66" charset="0"/>
              </a:rPr>
              <a:t>Private Boatlift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7180" y="69816"/>
            <a:ext cx="7140840" cy="8610600"/>
          </a:xfrm>
          <a:prstGeom prst="rect">
            <a:avLst/>
          </a:prstGeom>
          <a:noFill/>
          <a:ln w="38100" cmpd="tri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69451" y="69816"/>
            <a:ext cx="24016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Rage Italic" panose="03070502040507070304" pitchFamily="66" charset="0"/>
              </a:rPr>
              <a:t>4 bed, 3.5 bath 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83399" y="6763196"/>
            <a:ext cx="7142490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Private and gated, "Bohicket Oaks" features only 6 property owners.</a:t>
            </a:r>
          </a:p>
          <a:p>
            <a:pPr algn="ctr"/>
            <a:endParaRPr lang="en-US" sz="17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Each property includes a private boat lift &amp; shared dock with floater.</a:t>
            </a:r>
            <a:br>
              <a:rPr lang="en-US" sz="1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en-US" sz="17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Only 5 minutes to Maybank off Bohicket Road.</a:t>
            </a:r>
          </a:p>
          <a:p>
            <a:pPr algn="ctr"/>
            <a:endParaRPr lang="en-US" sz="17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700" b="1" i="1" dirty="0">
                <a:solidFill>
                  <a:schemeClr val="accent1"/>
                </a:solidFill>
                <a:latin typeface="Trebuchet MS" panose="020B0603020202020204" pitchFamily="34" charset="0"/>
              </a:rPr>
              <a:t>Truly something special, nothing else like this home on the market!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005847"/>
            <a:ext cx="7314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Trebuchet MS" panose="020B0603020202020204" pitchFamily="34" charset="0"/>
              </a:rPr>
              <a:t>3659 </a:t>
            </a:r>
            <a:r>
              <a:rPr lang="en-US" sz="2400" dirty="0" err="1">
                <a:solidFill>
                  <a:schemeClr val="accent1"/>
                </a:solidFill>
                <a:latin typeface="Trebuchet MS" panose="020B0603020202020204" pitchFamily="34" charset="0"/>
              </a:rPr>
              <a:t>Edings</a:t>
            </a:r>
            <a:r>
              <a:rPr lang="en-US" sz="2400" dirty="0">
                <a:solidFill>
                  <a:schemeClr val="accent1"/>
                </a:solidFill>
                <a:latin typeface="Trebuchet MS" panose="020B0603020202020204" pitchFamily="34" charset="0"/>
              </a:rPr>
              <a:t> Court</a:t>
            </a:r>
          </a:p>
          <a:p>
            <a:pPr algn="ctr"/>
            <a:r>
              <a:rPr lang="en-US" sz="1800" dirty="0">
                <a:solidFill>
                  <a:schemeClr val="accent1"/>
                </a:solidFill>
                <a:latin typeface="Trebuchet MS" panose="020B0603020202020204" pitchFamily="34" charset="0"/>
              </a:rPr>
              <a:t>Bohicket Oaks | Johns Island, SC 29455 | MLS# 17010106 | $675,000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182</TotalTime>
  <Words>105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Rage Italic</vt:lpstr>
      <vt:lpstr>Trebuchet MS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2017-05-24T17:46:27Z</dcterms:modified>
</cp:coreProperties>
</file>