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38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676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OPEN HOUSE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2400" dirty="0" smtClean="0"/>
              <a:t>3662 </a:t>
            </a:r>
            <a:r>
              <a:rPr lang="en-US" sz="2400" dirty="0" err="1"/>
              <a:t>Moonglow</a:t>
            </a:r>
            <a:r>
              <a:rPr lang="en-US" sz="2400" dirty="0"/>
              <a:t> Dr. John's </a:t>
            </a:r>
            <a:r>
              <a:rPr lang="en-US" sz="2400" dirty="0" smtClean="0"/>
              <a:t>Island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i="1" dirty="0" smtClean="0"/>
              <a:t>(Near </a:t>
            </a:r>
            <a:r>
              <a:rPr lang="en-US" sz="2000" i="1" dirty="0" err="1" smtClean="0"/>
              <a:t>Limehouse</a:t>
            </a:r>
            <a:r>
              <a:rPr lang="en-US" sz="2000" i="1" dirty="0" smtClean="0"/>
              <a:t> Bridge)</a:t>
            </a:r>
            <a:br>
              <a:rPr lang="en-US" sz="2000" i="1" dirty="0" smtClean="0"/>
            </a:br>
            <a:r>
              <a:rPr lang="en-US" sz="2000" dirty="0" smtClean="0"/>
              <a:t>12:00 </a:t>
            </a:r>
            <a:r>
              <a:rPr lang="en-US" sz="2000" dirty="0"/>
              <a:t>- 2:00pm Thursday  6/ </a:t>
            </a:r>
            <a:r>
              <a:rPr lang="en-US" sz="2000" dirty="0" smtClean="0"/>
              <a:t>11/15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55710"/>
            <a:ext cx="7772400" cy="2307090"/>
          </a:xfrm>
        </p:spPr>
        <p:txBody>
          <a:bodyPr>
            <a:normAutofit/>
          </a:bodyPr>
          <a:lstStyle/>
          <a:p>
            <a:r>
              <a:rPr lang="en-US" sz="1800" dirty="0"/>
              <a:t>Serving: </a:t>
            </a:r>
            <a:r>
              <a:rPr lang="en-US" sz="1800" dirty="0" smtClean="0"/>
              <a:t>Norm's </a:t>
            </a:r>
            <a:r>
              <a:rPr lang="en-US" sz="1800" dirty="0"/>
              <a:t>Hickory Smoked Vinegar Ham Sandwiches </a:t>
            </a:r>
          </a:p>
          <a:p>
            <a:r>
              <a:rPr lang="en-US" sz="1800" dirty="0" smtClean="0"/>
              <a:t>Mac &amp; Cheese</a:t>
            </a:r>
          </a:p>
          <a:p>
            <a:r>
              <a:rPr lang="en-US" sz="1800" dirty="0" smtClean="0"/>
              <a:t>Cold </a:t>
            </a:r>
            <a:r>
              <a:rPr lang="en-US" sz="1800" dirty="0"/>
              <a:t>Fresh </a:t>
            </a:r>
            <a:r>
              <a:rPr lang="en-US" sz="1800"/>
              <a:t> </a:t>
            </a:r>
            <a:r>
              <a:rPr lang="en-US" sz="1800" smtClean="0"/>
              <a:t>Fruit</a:t>
            </a:r>
          </a:p>
          <a:p>
            <a:r>
              <a:rPr lang="en-US" sz="1800" smtClean="0"/>
              <a:t>Chilled </a:t>
            </a:r>
            <a:r>
              <a:rPr lang="en-US" sz="1800" dirty="0" smtClean="0"/>
              <a:t>water</a:t>
            </a:r>
          </a:p>
          <a:p>
            <a:endParaRPr lang="en-US" sz="1800" dirty="0"/>
          </a:p>
          <a:p>
            <a:r>
              <a:rPr lang="en-US" sz="1800" dirty="0"/>
              <a:t>3/2  with wood floors and an open floor plan. Nice, private  wooded lot.</a:t>
            </a:r>
            <a:br>
              <a:rPr lang="en-US" sz="1800" dirty="0"/>
            </a:br>
            <a:r>
              <a:rPr lang="en-US" sz="1800" dirty="0"/>
              <a:t>Please come tour, offered at $225,000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1752600"/>
            <a:ext cx="4648200" cy="31031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43100" y="8734961"/>
            <a:ext cx="38862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/>
              <a:t>Norm Cooper</a:t>
            </a:r>
          </a:p>
          <a:p>
            <a:pPr algn="ctr"/>
            <a:r>
              <a:rPr lang="en-US" sz="1800" dirty="0"/>
              <a:t>Dunes Properties</a:t>
            </a:r>
          </a:p>
          <a:p>
            <a:pPr algn="ctr"/>
            <a:r>
              <a:rPr lang="en-US" sz="1800" dirty="0"/>
              <a:t>843-460-0319</a:t>
            </a:r>
          </a:p>
          <a:p>
            <a:pPr algn="ctr"/>
            <a:r>
              <a:rPr lang="en-US" sz="1800" dirty="0"/>
              <a:t>ncooper@dunesproperties.com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" y="7391400"/>
            <a:ext cx="1747520" cy="11666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0" y="7391400"/>
            <a:ext cx="1747520" cy="11666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280" y="7391400"/>
            <a:ext cx="1747520" cy="11666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880" y="7391400"/>
            <a:ext cx="1747520" cy="1166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6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3662 Moonglow Dr. John's Island (Near Limehouse Bridge) 12:00 - 2:00pm Thursday  6/ 11/15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 3662 Moonglow Dr. John's Island (Near Limehouse Bridge) 12:00 - 2:00pm Thursday  6/ 11/15</dc:title>
  <dc:creator>CVH360</dc:creator>
  <cp:lastModifiedBy>atp1313@gmail.com</cp:lastModifiedBy>
  <cp:revision>2</cp:revision>
  <dcterms:created xsi:type="dcterms:W3CDTF">2006-08-16T00:00:00Z</dcterms:created>
  <dcterms:modified xsi:type="dcterms:W3CDTF">2015-06-10T18:24:20Z</dcterms:modified>
</cp:coreProperties>
</file>