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28366" y="135069"/>
            <a:ext cx="6035040" cy="430309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687589" y="-739854"/>
            <a:ext cx="63210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schemeClr val="tx1">
                      <a:alpha val="77000"/>
                    </a:schemeClr>
                  </a:outerShdw>
                </a:effectLst>
                <a:latin typeface="Gabriola" panose="04040605051002020D02" pitchFamily="82" charset="0"/>
              </a:rPr>
              <a:t>The Only Deep Water Home On Daniel Island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9118" y="4486599"/>
            <a:ext cx="6058565" cy="1058006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Microsoft Sans Serif" panose="020B0604020202020204" pitchFamily="34" charset="0"/>
              </a:rPr>
              <a:t>3666 Tower Drive</a:t>
            </a:r>
            <a:b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Microsoft Sans Serif" panose="020B0604020202020204" pitchFamily="34" charset="0"/>
              </a:rPr>
              <a:t>Whitehall Terrace | Mount Pleasant, SC 29466</a:t>
            </a:r>
            <a:br>
              <a:rPr lang="en-US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Microsoft Sans Serif" panose="020B0604020202020204" pitchFamily="34" charset="0"/>
              </a:rPr>
              <a:t>MLS# 17018794 | $305,000</a:t>
            </a:r>
            <a:endParaRPr lang="en-US" sz="1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9118" y="5753251"/>
            <a:ext cx="6173281" cy="3289531"/>
          </a:xfrm>
        </p:spPr>
        <p:txBody>
          <a:bodyPr anchor="ctr">
            <a:noAutofit/>
          </a:bodyPr>
          <a:lstStyle/>
          <a:p>
            <a:r>
              <a:rPr lang="en-US" sz="1600" b="1" i="1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Can't beat this price!!</a:t>
            </a:r>
          </a:p>
          <a:p>
            <a:endParaRPr lang="en-US" sz="1600" dirty="0">
              <a:solidFill>
                <a:schemeClr val="tx2"/>
              </a:solidFill>
              <a:latin typeface="Trebuchet MS" panose="020B0603020202020204" pitchFamily="34" charset="0"/>
              <a:cs typeface="Microsoft Sans Serif" panose="020B0604020202020204" pitchFamily="34" charset="0"/>
            </a:endParaRPr>
          </a:p>
          <a:p>
            <a:r>
              <a:rPr lang="en-US" sz="1600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Completely updated ranch in N Mt Pleasant! This lovely 3bedroom/2bath home is move in ready! Roof was replaced this year. Master suite with private bath. New hardwoods throughout. Bathrooms have granite vanities and tile floors. Kitchen has a nice island, granite countertops and brand new stainless steel appliances. Smooth ceilings. </a:t>
            </a:r>
          </a:p>
          <a:p>
            <a:endParaRPr lang="en-US" sz="1600" dirty="0">
              <a:solidFill>
                <a:schemeClr val="tx2"/>
              </a:solidFill>
              <a:latin typeface="Trebuchet MS" panose="020B0603020202020204" pitchFamily="34" charset="0"/>
              <a:cs typeface="Microsoft Sans Serif" panose="020B0604020202020204" pitchFamily="34" charset="0"/>
            </a:endParaRPr>
          </a:p>
          <a:p>
            <a:r>
              <a:rPr lang="en-US" sz="1600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Huge back yard for entertaining! Outdoor shed for additional storage. Carport and side street parking. Lockbox. If square footage is important to you, please verify and measure.</a:t>
            </a:r>
            <a:endParaRPr lang="en-US" sz="1600" b="1" i="1" dirty="0">
              <a:solidFill>
                <a:schemeClr val="tx2"/>
              </a:solidFill>
              <a:latin typeface="Trebuchet MS" panose="020B0603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276125" y="9232486"/>
            <a:ext cx="3496275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50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Carolina One Real Estate</a:t>
            </a:r>
          </a:p>
          <a:p>
            <a:pPr algn="r"/>
            <a:r>
              <a:rPr lang="en-US" sz="1050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628 Long Point Rd.</a:t>
            </a:r>
          </a:p>
          <a:p>
            <a:pPr algn="r"/>
            <a:r>
              <a:rPr lang="en-US" sz="1050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Mt Pleasant, SC 29464-3032</a:t>
            </a:r>
          </a:p>
        </p:txBody>
      </p:sp>
      <p:sp>
        <p:nvSpPr>
          <p:cNvPr id="21" name="Rectangle 20"/>
          <p:cNvSpPr/>
          <p:nvPr/>
        </p:nvSpPr>
        <p:spPr>
          <a:xfrm>
            <a:off x="-1" y="9197861"/>
            <a:ext cx="34962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Kimberly </a:t>
            </a:r>
            <a:r>
              <a:rPr lang="en-US" sz="1200" b="1" dirty="0" err="1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Imbus</a:t>
            </a:r>
            <a:endParaRPr lang="en-US" sz="1200" b="1" dirty="0">
              <a:solidFill>
                <a:schemeClr val="tx2"/>
              </a:solidFill>
              <a:latin typeface="Trebuchet MS" panose="020B0603020202020204" pitchFamily="34" charset="0"/>
              <a:cs typeface="Microsoft Sans Serif" panose="020B0604020202020204" pitchFamily="34" charset="0"/>
            </a:endParaRPr>
          </a:p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(843) 494-7977</a:t>
            </a:r>
          </a:p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kimberly.imbus@carolinaone.com</a:t>
            </a:r>
            <a:endParaRPr lang="en-US" sz="1200" dirty="0">
              <a:solidFill>
                <a:schemeClr val="tx2"/>
              </a:solidFill>
              <a:latin typeface="Trebuchet MS" panose="020B0603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568371" y="10116979"/>
            <a:ext cx="263565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Trebuchet MS" panose="020B0603020202020204" pitchFamily="34" charset="0"/>
                <a:cs typeface="Microsoft Sans Serif" panose="020B0604020202020204" pitchFamily="34" charset="0"/>
              </a:rPr>
              <a:t>www.summervillesouthcarolinahomes.com</a:t>
            </a:r>
            <a:endParaRPr lang="en-US" sz="10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275" y="9252953"/>
            <a:ext cx="779850" cy="53614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99119" y="3444769"/>
            <a:ext cx="60585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2"/>
                  </a:outerShdw>
                </a:effectLst>
                <a:latin typeface="Trebuchet MS" panose="020B0603020202020204" pitchFamily="34" charset="0"/>
              </a:rPr>
              <a:t>Huge Price Reduction!</a:t>
            </a:r>
          </a:p>
          <a:p>
            <a:pPr algn="ctr"/>
            <a:r>
              <a:rPr lang="en-US" sz="2800" b="1" i="1" dirty="0">
                <a:solidFill>
                  <a:srgbClr val="FFFF00"/>
                </a:solidFill>
                <a:effectLst>
                  <a:outerShdw blurRad="50800" dist="50800" dir="5400000" algn="ctr" rotWithShape="0">
                    <a:schemeClr val="tx2"/>
                  </a:outerShdw>
                </a:effectLst>
                <a:latin typeface="Trebuchet MS" panose="020B0603020202020204" pitchFamily="34" charset="0"/>
              </a:rPr>
              <a:t>Won't last long!!</a:t>
            </a:r>
          </a:p>
        </p:txBody>
      </p:sp>
      <p:pic>
        <p:nvPicPr>
          <p:cNvPr id="31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713" y="135068"/>
            <a:ext cx="1369695" cy="899389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713" y="1255894"/>
            <a:ext cx="1369695" cy="91313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3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713" y="2390461"/>
            <a:ext cx="1369696" cy="91313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4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713" y="3525028"/>
            <a:ext cx="1369696" cy="91313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6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713" y="4659595"/>
            <a:ext cx="1369694" cy="913129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7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712" y="5794161"/>
            <a:ext cx="1369695" cy="91313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8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712" y="6928728"/>
            <a:ext cx="1369695" cy="91313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9" name="Picture 5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234"/>
          <a:stretch/>
        </p:blipFill>
        <p:spPr bwMode="auto">
          <a:xfrm>
            <a:off x="107727" y="8063295"/>
            <a:ext cx="1371600" cy="91313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138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Microsoft Sans Serif</vt:lpstr>
      <vt:lpstr>Trebuchet MS</vt:lpstr>
      <vt:lpstr>Office Theme</vt:lpstr>
      <vt:lpstr>3666 Tower Drive Whitehall Terrace | Mount Pleasant, SC 29466 MLS# 17018794 | $305,000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46</cp:revision>
  <dcterms:created xsi:type="dcterms:W3CDTF">2006-08-16T00:00:00Z</dcterms:created>
  <dcterms:modified xsi:type="dcterms:W3CDTF">2017-08-11T14:37:56Z</dcterms:modified>
</cp:coreProperties>
</file>