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3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0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9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6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69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9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5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6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7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3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56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" y="0"/>
            <a:ext cx="9137635" cy="609599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3459748"/>
            <a:ext cx="9144000" cy="344727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9000">
                <a:schemeClr val="tx1">
                  <a:alpha val="90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629" y="13855"/>
            <a:ext cx="9147629" cy="671945"/>
          </a:xfrm>
        </p:spPr>
        <p:txBody>
          <a:bodyPr>
            <a:normAutofit/>
          </a:bodyPr>
          <a:lstStyle/>
          <a:p>
            <a:pPr algn="l"/>
            <a:r>
              <a:rPr 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one is a must see!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629" y="4665836"/>
            <a:ext cx="9144000" cy="1440969"/>
          </a:xfrm>
        </p:spPr>
        <p:txBody>
          <a:bodyPr>
            <a:no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Beautiful, luxury end unit townhome with many upgrades. Located in the desirable Preston section of Park West, this large 4 bed / 3 bath home boasts over 2600 square </a:t>
            </a:r>
            <a:r>
              <a:rPr lang="en-US" sz="9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ft</a:t>
            </a:r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and lots of storage. Large ceramic tile foyer on the first level with wainscoting and two storage closets. This level also offers a finished flex room with recessed lighting, ceiling fan and its own heating &amp; air unit. This can be a great study, workout room or playroom for the kids. The second floor has an open living area with hardwood floors, a large family room that includes a gas fireplace, a spacious dining area with a bay window and wainscoting, and a beautiful kitchen with stainless appliances (that includes the refrigerator) and gas cooking. There is also a nice size pantry. Conveniently located off the kitchen is the screened porch and deck overlooking the wooded area out back. Also on the second floor is a bedroom with access to a full bath. The large master suite is located on the third floor. It not only has two spacious closets but also a sitting room. The master bath has a soaking tub along with a separate shower. There are also two additional large bedrooms on this floor that share a hall bath. The laundry area is also on this level. Other features are wood blinds throughout and a </a:t>
            </a:r>
            <a:r>
              <a:rPr lang="en-US" sz="9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tankless</a:t>
            </a:r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water heater. Out back off the garage is a nice covered patio area as </a:t>
            </a:r>
            <a:r>
              <a:rPr lang="en-US" sz="9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well.This</a:t>
            </a:r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home shows great and can close quickly. There are also many conveniences nearby to include pools, tennis courts, clubhouse, shopping, dining , schools, ballfields and track (Town of Mount Pleasant), and a short drive to the beaches or Charleston.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0" y="2253659"/>
            <a:ext cx="1339615" cy="8936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0" y="3459748"/>
            <a:ext cx="1339615" cy="8936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2191" y="1026234"/>
            <a:ext cx="1339617" cy="8936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2191" y="2242991"/>
            <a:ext cx="1339617" cy="8936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2192" y="3459748"/>
            <a:ext cx="1339615" cy="8936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48646"/>
            <a:ext cx="457199" cy="69483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645" y="0"/>
            <a:ext cx="2207355" cy="64104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399" y="6172200"/>
            <a:ext cx="1340721" cy="40011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5484014" y="6106806"/>
            <a:ext cx="320278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Bill Barnhill</a:t>
            </a:r>
          </a:p>
          <a:p>
            <a:pPr algn="r"/>
            <a:r>
              <a:rPr lang="en-US" sz="1400" i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843-364-6903</a:t>
            </a:r>
          </a:p>
          <a:p>
            <a:pPr algn="r"/>
            <a:r>
              <a:rPr lang="en-US" sz="1400" i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bill@billbarnhill.com</a:t>
            </a:r>
            <a:endParaRPr lang="en-US" sz="1400" i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6919" y="6542394"/>
            <a:ext cx="16756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496 </a:t>
            </a:r>
            <a:r>
              <a:rPr lang="en-US" sz="9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Bramson</a:t>
            </a:r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Ct., Suite 200</a:t>
            </a:r>
            <a:b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Pleasant, SC 29464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0" y="1026234"/>
            <a:ext cx="1343232" cy="896111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7" name="Rectangle 16"/>
          <p:cNvSpPr/>
          <p:nvPr/>
        </p:nvSpPr>
        <p:spPr>
          <a:xfrm>
            <a:off x="1448518" y="4016514"/>
            <a:ext cx="62476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3668 Bagley Drive</a:t>
            </a:r>
          </a:p>
          <a:p>
            <a:pPr algn="ctr"/>
            <a:r>
              <a:rPr lang="en-US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Park West ~ Mount Pleasant ~ MLS# 16023834 ~ $375,000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2856849" y="3133996"/>
            <a:ext cx="255205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Virtual Tour Available at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https://www.youtube.com/watch?v=B-ZMWzHEJu0&amp;feature=youtu.be</a:t>
            </a:r>
          </a:p>
        </p:txBody>
      </p:sp>
    </p:spTree>
    <p:extLst>
      <p:ext uri="{BB962C8B-B14F-4D97-AF65-F5344CB8AC3E}">
        <p14:creationId xmlns:p14="http://schemas.microsoft.com/office/powerpoint/2010/main" val="2204696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355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Office Theme</vt:lpstr>
      <vt:lpstr>This one is a must see!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Move-In Ready Custom Home In Park West!</dc:title>
  <dc:creator>CVH360</dc:creator>
  <cp:lastModifiedBy>A. Thomas Price</cp:lastModifiedBy>
  <cp:revision>14</cp:revision>
  <dcterms:created xsi:type="dcterms:W3CDTF">2006-08-16T00:00:00Z</dcterms:created>
  <dcterms:modified xsi:type="dcterms:W3CDTF">2016-09-19T17:42:48Z</dcterms:modified>
</cp:coreProperties>
</file>