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108" y="-245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p:blipFill>
        <p:spPr>
          <a:xfrm>
            <a:off x="457200" y="914400"/>
            <a:ext cx="7315200" cy="4876800"/>
          </a:xfrm>
          <a:prstGeom prst="rect">
            <a:avLst/>
          </a:prstGeom>
          <a:ln>
            <a:noFill/>
          </a:ln>
          <a:effectLst/>
        </p:spPr>
      </p:pic>
      <p:sp>
        <p:nvSpPr>
          <p:cNvPr id="2" name="Title 1"/>
          <p:cNvSpPr>
            <a:spLocks noGrp="1"/>
          </p:cNvSpPr>
          <p:nvPr>
            <p:ph type="ctrTitle"/>
          </p:nvPr>
        </p:nvSpPr>
        <p:spPr>
          <a:xfrm>
            <a:off x="0" y="317521"/>
            <a:ext cx="8229600" cy="577082"/>
          </a:xfrm>
          <a:noFill/>
          <a:effectLst/>
        </p:spPr>
        <p:txBody>
          <a:bodyPr>
            <a:noAutofit/>
          </a:bodyPr>
          <a:lstStyle/>
          <a:p>
            <a:r>
              <a:rPr lang="en-US" sz="3200" dirty="0">
                <a:ln w="3175">
                  <a:noFill/>
                </a:ln>
                <a:solidFill>
                  <a:schemeClr val="bg1"/>
                </a:solidFill>
                <a:latin typeface="Adobe Handwriting Frank" panose="03080402040302070206" pitchFamily="66" charset="0"/>
              </a:rPr>
              <a:t>Move-In Ready Immaculate One Owner Home</a:t>
            </a:r>
          </a:p>
        </p:txBody>
      </p:sp>
      <p:sp>
        <p:nvSpPr>
          <p:cNvPr id="3" name="Subtitle 2"/>
          <p:cNvSpPr>
            <a:spLocks noGrp="1"/>
          </p:cNvSpPr>
          <p:nvPr>
            <p:ph type="subTitle" idx="1"/>
          </p:nvPr>
        </p:nvSpPr>
        <p:spPr>
          <a:xfrm>
            <a:off x="457200" y="6298431"/>
            <a:ext cx="7315200" cy="2301547"/>
          </a:xfrm>
          <a:effectLst/>
        </p:spPr>
        <p:txBody>
          <a:bodyPr anchor="ctr">
            <a:noAutofit/>
          </a:bodyPr>
          <a:lstStyle/>
          <a:p>
            <a:r>
              <a:rPr lang="en-US" sz="1800" dirty="0">
                <a:solidFill>
                  <a:schemeClr val="bg1"/>
                </a:solidFill>
                <a:latin typeface="Century Gothic" panose="020B0502020202020204" pitchFamily="34" charset="0"/>
                <a:cs typeface="Times New Roman" panose="02020603050405020304" pitchFamily="18" charset="0"/>
              </a:rPr>
              <a:t>Total privacy looking out back of house with pond setting and protected wetlands beyond. Easy to install hurricane shutters for all windows. Whole house generator conveys as does Family Room and Office televisions. </a:t>
            </a:r>
          </a:p>
          <a:p>
            <a:endParaRPr lang="en-US" sz="1800" dirty="0">
              <a:solidFill>
                <a:schemeClr val="bg1"/>
              </a:solidFill>
              <a:latin typeface="Century Gothic" panose="020B0502020202020204" pitchFamily="34" charset="0"/>
              <a:cs typeface="Times New Roman" panose="02020603050405020304" pitchFamily="18" charset="0"/>
            </a:endParaRPr>
          </a:p>
          <a:p>
            <a:r>
              <a:rPr lang="en-US" sz="1800" dirty="0">
                <a:solidFill>
                  <a:schemeClr val="bg1"/>
                </a:solidFill>
                <a:latin typeface="Century Gothic" panose="020B0502020202020204" pitchFamily="34" charset="0"/>
                <a:cs typeface="Times New Roman" panose="02020603050405020304" pitchFamily="18" charset="0"/>
              </a:rPr>
              <a:t>Easy to show with only 1 hour notice through Showing Time.</a:t>
            </a:r>
          </a:p>
        </p:txBody>
      </p:sp>
      <p:sp>
        <p:nvSpPr>
          <p:cNvPr id="17" name="Rectangle 16"/>
          <p:cNvSpPr/>
          <p:nvPr/>
        </p:nvSpPr>
        <p:spPr>
          <a:xfrm>
            <a:off x="468718" y="8725788"/>
            <a:ext cx="2951083" cy="846386"/>
          </a:xfrm>
          <a:prstGeom prst="rect">
            <a:avLst/>
          </a:prstGeom>
          <a:effectLst/>
        </p:spPr>
        <p:txBody>
          <a:bodyPr wrap="square">
            <a:spAutoFit/>
          </a:bodyPr>
          <a:lstStyle/>
          <a:p>
            <a:r>
              <a:rPr lang="en-US" sz="1600" dirty="0">
                <a:solidFill>
                  <a:schemeClr val="bg1"/>
                </a:solidFill>
                <a:latin typeface="Century Gothic" panose="020B0502020202020204" pitchFamily="34" charset="0"/>
              </a:rPr>
              <a:t>Bob &amp; Shari Alford </a:t>
            </a:r>
          </a:p>
          <a:p>
            <a:r>
              <a:rPr lang="en-US" sz="1100" dirty="0">
                <a:solidFill>
                  <a:schemeClr val="bg1"/>
                </a:solidFill>
                <a:latin typeface="Century Gothic" panose="020B0502020202020204" pitchFamily="34" charset="0"/>
              </a:rPr>
              <a:t>843-442-9215</a:t>
            </a:r>
          </a:p>
          <a:p>
            <a:r>
              <a:rPr lang="en-US" sz="1100" dirty="0">
                <a:solidFill>
                  <a:schemeClr val="bg1"/>
                </a:solidFill>
                <a:latin typeface="Century Gothic" panose="020B0502020202020204" pitchFamily="34" charset="0"/>
              </a:rPr>
              <a:t>bob@bobalford.com </a:t>
            </a:r>
          </a:p>
          <a:p>
            <a:r>
              <a:rPr lang="en-US" sz="1100" dirty="0">
                <a:solidFill>
                  <a:schemeClr val="bg1"/>
                </a:solidFill>
                <a:latin typeface="Century Gothic" panose="020B0502020202020204" pitchFamily="34" charset="0"/>
              </a:rPr>
              <a:t>www.bobalford.com </a:t>
            </a:r>
            <a:endParaRPr lang="en-US" sz="1050" dirty="0">
              <a:solidFill>
                <a:schemeClr val="bg1"/>
              </a:solidFill>
              <a:latin typeface="Century Gothic" panose="020B0502020202020204" pitchFamily="34" charset="0"/>
            </a:endParaRPr>
          </a:p>
        </p:txBody>
      </p:sp>
      <p:sp>
        <p:nvSpPr>
          <p:cNvPr id="4" name="Rectangle 3"/>
          <p:cNvSpPr/>
          <p:nvPr/>
        </p:nvSpPr>
        <p:spPr>
          <a:xfrm>
            <a:off x="4543992" y="8860441"/>
            <a:ext cx="3239926" cy="577081"/>
          </a:xfrm>
          <a:prstGeom prst="rect">
            <a:avLst/>
          </a:prstGeom>
          <a:effectLst/>
        </p:spPr>
        <p:txBody>
          <a:bodyPr wrap="square">
            <a:spAutoFit/>
          </a:bodyPr>
          <a:lstStyle/>
          <a:p>
            <a:pPr algn="r"/>
            <a:r>
              <a:rPr lang="en-US" sz="1050" dirty="0">
                <a:solidFill>
                  <a:schemeClr val="bg1"/>
                </a:solidFill>
                <a:latin typeface="Century Gothic" panose="020B0502020202020204" pitchFamily="34" charset="0"/>
              </a:rPr>
              <a:t>Carolina One Real Estate</a:t>
            </a:r>
          </a:p>
          <a:p>
            <a:pPr algn="r"/>
            <a:r>
              <a:rPr lang="en-US" sz="1050" dirty="0">
                <a:solidFill>
                  <a:schemeClr val="bg1"/>
                </a:solidFill>
                <a:latin typeface="Century Gothic" panose="020B0502020202020204" pitchFamily="34" charset="0"/>
              </a:rPr>
              <a:t>195 W Coleman Blvd</a:t>
            </a:r>
          </a:p>
          <a:p>
            <a:pPr algn="r"/>
            <a:r>
              <a:rPr lang="en-US" sz="1050" dirty="0">
                <a:solidFill>
                  <a:schemeClr val="bg1"/>
                </a:solidFill>
                <a:latin typeface="Century Gothic" panose="020B0502020202020204" pitchFamily="34" charset="0"/>
              </a:rPr>
              <a:t>Mt Pleasant, SC 29464-3495</a:t>
            </a:r>
          </a:p>
        </p:txBody>
      </p:sp>
      <p:sp>
        <p:nvSpPr>
          <p:cNvPr id="16" name="Rectangle 15"/>
          <p:cNvSpPr/>
          <p:nvPr/>
        </p:nvSpPr>
        <p:spPr>
          <a:xfrm>
            <a:off x="0" y="5278754"/>
            <a:ext cx="8229600" cy="923330"/>
          </a:xfrm>
          <a:prstGeom prst="rect">
            <a:avLst/>
          </a:prstGeom>
          <a:noFill/>
          <a:effectLst/>
        </p:spPr>
        <p:txBody>
          <a:bodyPr wrap="square" anchor="b">
            <a:spAutoFit/>
          </a:bodyPr>
          <a:lstStyle/>
          <a:p>
            <a:pPr algn="ctr"/>
            <a:r>
              <a:rPr lang="en-US" sz="3600" b="1" dirty="0">
                <a:latin typeface="Century Gothic" panose="020B0502020202020204" pitchFamily="34" charset="0"/>
              </a:rPr>
              <a:t>3668 Maidstone Drive</a:t>
            </a:r>
          </a:p>
          <a:p>
            <a:pPr algn="ctr"/>
            <a:r>
              <a:rPr lang="en-US" sz="1700" b="1" dirty="0">
                <a:solidFill>
                  <a:schemeClr val="bg1"/>
                </a:solidFill>
                <a:latin typeface="Century Gothic" panose="020B0502020202020204" pitchFamily="34" charset="0"/>
              </a:rPr>
              <a:t>Carolina Park | Mount Pleasant, SC 29466 | MLS# 25007199 | $975,000</a:t>
            </a:r>
          </a:p>
        </p:txBody>
      </p:sp>
      <p:pic>
        <p:nvPicPr>
          <p:cNvPr id="7" name="Picture 6">
            <a:extLst>
              <a:ext uri="{FF2B5EF4-FFF2-40B4-BE49-F238E27FC236}">
                <a16:creationId xmlns:a16="http://schemas.microsoft.com/office/drawing/2014/main" id="{DD532768-85C4-8313-306C-BF498B597A70}"/>
              </a:ext>
            </a:extLst>
          </p:cNvPr>
          <p:cNvPicPr>
            <a:picLocks noChangeAspect="1"/>
          </p:cNvPicPr>
          <p:nvPr/>
        </p:nvPicPr>
        <p:blipFill>
          <a:blip r:embed="rId3"/>
          <a:stretch>
            <a:fillRect/>
          </a:stretch>
        </p:blipFill>
        <p:spPr>
          <a:xfrm>
            <a:off x="3414454" y="8686800"/>
            <a:ext cx="1400692" cy="924363"/>
          </a:xfrm>
          <a:prstGeom prst="rect">
            <a:avLst/>
          </a:prstGeom>
        </p:spPr>
      </p:pic>
      <p:pic>
        <p:nvPicPr>
          <p:cNvPr id="9" name="Picture 8">
            <a:extLst>
              <a:ext uri="{FF2B5EF4-FFF2-40B4-BE49-F238E27FC236}">
                <a16:creationId xmlns:a16="http://schemas.microsoft.com/office/drawing/2014/main" id="{FC0F72A9-50ED-EDBB-AB35-6A775D59B809}"/>
              </a:ext>
            </a:extLst>
          </p:cNvPr>
          <p:cNvPicPr>
            <a:picLocks noChangeAspect="1"/>
          </p:cNvPicPr>
          <p:nvPr/>
        </p:nvPicPr>
        <p:blipFill>
          <a:blip r:embed="rId4"/>
          <a:stretch>
            <a:fillRect/>
          </a:stretch>
        </p:blipFill>
        <p:spPr>
          <a:xfrm>
            <a:off x="9897273" y="7239000"/>
            <a:ext cx="437882" cy="294030"/>
          </a:xfrm>
          <a:prstGeom prst="rect">
            <a:avLst/>
          </a:prstGeom>
        </p:spPr>
      </p:pic>
      <p:sp>
        <p:nvSpPr>
          <p:cNvPr id="10" name="Rectangle 9">
            <a:extLst>
              <a:ext uri="{FF2B5EF4-FFF2-40B4-BE49-F238E27FC236}">
                <a16:creationId xmlns:a16="http://schemas.microsoft.com/office/drawing/2014/main" id="{C3E086A8-7BD8-B872-D3C1-673B1C3E33ED}"/>
              </a:ext>
            </a:extLst>
          </p:cNvPr>
          <p:cNvSpPr/>
          <p:nvPr/>
        </p:nvSpPr>
        <p:spPr>
          <a:xfrm>
            <a:off x="152400" y="266700"/>
            <a:ext cx="7924800" cy="9525000"/>
          </a:xfrm>
          <a:prstGeom prst="rect">
            <a:avLst/>
          </a:prstGeom>
          <a:noFill/>
          <a:ln w="76200" cmpd="thickThi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267</TotalTime>
  <Words>100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Calibri</vt:lpstr>
      <vt:lpstr>Century Gothic</vt:lpstr>
      <vt:lpstr>Office Theme</vt:lpstr>
      <vt:lpstr>Move-In Ready Immaculate One Owner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67</cp:revision>
  <dcterms:created xsi:type="dcterms:W3CDTF">2006-08-16T00:00:00Z</dcterms:created>
  <dcterms:modified xsi:type="dcterms:W3CDTF">2025-04-02T15:11:50Z</dcterms:modified>
</cp:coreProperties>
</file>