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362" y="-331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6/26/2025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457200" y="914400"/>
            <a:ext cx="7315200" cy="4876800"/>
          </a:xfrm>
          <a:prstGeom prst="rect">
            <a:avLst/>
          </a:prstGeom>
          <a:ln>
            <a:noFill/>
          </a:ln>
          <a:effectLst/>
        </p:spPr>
      </p:pic>
      <p:sp>
        <p:nvSpPr>
          <p:cNvPr id="2" name="Title 1"/>
          <p:cNvSpPr>
            <a:spLocks noGrp="1"/>
          </p:cNvSpPr>
          <p:nvPr>
            <p:ph type="ctrTitle"/>
          </p:nvPr>
        </p:nvSpPr>
        <p:spPr>
          <a:xfrm>
            <a:off x="0" y="317521"/>
            <a:ext cx="8229600" cy="577082"/>
          </a:xfrm>
          <a:noFill/>
          <a:effectLst/>
        </p:spPr>
        <p:txBody>
          <a:bodyPr>
            <a:noAutofit/>
          </a:bodyPr>
          <a:lstStyle/>
          <a:p>
            <a:r>
              <a:rPr lang="en-US" sz="3200" dirty="0">
                <a:ln w="3175">
                  <a:noFill/>
                </a:ln>
                <a:solidFill>
                  <a:schemeClr val="bg1"/>
                </a:solidFill>
                <a:latin typeface="Adobe Handwriting Frank" panose="03080402040302070206" pitchFamily="66" charset="0"/>
              </a:rPr>
              <a:t>Price Just Improved</a:t>
            </a:r>
          </a:p>
        </p:txBody>
      </p:sp>
      <p:sp>
        <p:nvSpPr>
          <p:cNvPr id="3" name="Subtitle 2"/>
          <p:cNvSpPr>
            <a:spLocks noGrp="1"/>
          </p:cNvSpPr>
          <p:nvPr>
            <p:ph type="subTitle" idx="1"/>
          </p:nvPr>
        </p:nvSpPr>
        <p:spPr>
          <a:xfrm>
            <a:off x="381000" y="6298431"/>
            <a:ext cx="7467600" cy="2301547"/>
          </a:xfrm>
          <a:effectLst/>
        </p:spPr>
        <p:txBody>
          <a:bodyPr anchor="ctr">
            <a:noAutofit/>
          </a:bodyPr>
          <a:lstStyle/>
          <a:p>
            <a:r>
              <a:rPr lang="en-US" sz="1400" dirty="0">
                <a:solidFill>
                  <a:schemeClr val="bg1"/>
                </a:solidFill>
                <a:latin typeface="Century Gothic" panose="020B0502020202020204" pitchFamily="34" charset="0"/>
                <a:cs typeface="Times New Roman" panose="02020603050405020304" pitchFamily="18" charset="0"/>
              </a:rPr>
              <a:t>This beautiful home offers total privacy looking out back of house. No other structure can be seen when viewing scenic pond and protected wetlands beyond. Move in ready with spacious open kitchen, dining area and family room with gas log fireplace. Fully equipped kitchen features stainless steel refrigerator; gas cook top and large center island. Primary bedroom is downstairs with large walk-in closet and primary bath features a large walk-in shower. Screen porch overlooks fenced back yard, pond and protected wetlands beyond. Two secondary bedrooms, an office and second full bath complete downstairs. Upstairs is a huge bonus/4th bedroom with third full bath. Whole house generator conveys as do family room and office televisions. Easy to install hurricane shutters for all windows.</a:t>
            </a:r>
          </a:p>
        </p:txBody>
      </p:sp>
      <p:sp>
        <p:nvSpPr>
          <p:cNvPr id="17" name="Rectangle 16"/>
          <p:cNvSpPr/>
          <p:nvPr/>
        </p:nvSpPr>
        <p:spPr>
          <a:xfrm>
            <a:off x="468718" y="8725788"/>
            <a:ext cx="2951083" cy="846386"/>
          </a:xfrm>
          <a:prstGeom prst="rect">
            <a:avLst/>
          </a:prstGeom>
          <a:effectLst/>
        </p:spPr>
        <p:txBody>
          <a:bodyPr wrap="square">
            <a:spAutoFit/>
          </a:bodyPr>
          <a:lstStyle/>
          <a:p>
            <a:r>
              <a:rPr lang="en-US" sz="1600" dirty="0">
                <a:solidFill>
                  <a:schemeClr val="bg1"/>
                </a:solidFill>
                <a:latin typeface="Century Gothic" panose="020B0502020202020204" pitchFamily="34" charset="0"/>
              </a:rPr>
              <a:t>Bob &amp; Shari Alford </a:t>
            </a:r>
          </a:p>
          <a:p>
            <a:r>
              <a:rPr lang="en-US" sz="1100" dirty="0">
                <a:solidFill>
                  <a:schemeClr val="bg1"/>
                </a:solidFill>
                <a:latin typeface="Century Gothic" panose="020B0502020202020204" pitchFamily="34" charset="0"/>
              </a:rPr>
              <a:t>843-442-9215</a:t>
            </a:r>
          </a:p>
          <a:p>
            <a:r>
              <a:rPr lang="en-US" sz="1100" dirty="0">
                <a:solidFill>
                  <a:schemeClr val="bg1"/>
                </a:solidFill>
                <a:latin typeface="Century Gothic" panose="020B0502020202020204" pitchFamily="34" charset="0"/>
              </a:rPr>
              <a:t>bob@bobalford.com </a:t>
            </a:r>
          </a:p>
          <a:p>
            <a:r>
              <a:rPr lang="en-US" sz="1100" dirty="0">
                <a:solidFill>
                  <a:schemeClr val="bg1"/>
                </a:solidFill>
                <a:latin typeface="Century Gothic" panose="020B0502020202020204" pitchFamily="34" charset="0"/>
              </a:rPr>
              <a:t>www.bobalford.com </a:t>
            </a:r>
            <a:endParaRPr lang="en-US" sz="1050" dirty="0">
              <a:solidFill>
                <a:schemeClr val="bg1"/>
              </a:solidFill>
              <a:latin typeface="Century Gothic" panose="020B0502020202020204" pitchFamily="34" charset="0"/>
            </a:endParaRPr>
          </a:p>
        </p:txBody>
      </p:sp>
      <p:sp>
        <p:nvSpPr>
          <p:cNvPr id="4" name="Rectangle 3"/>
          <p:cNvSpPr/>
          <p:nvPr/>
        </p:nvSpPr>
        <p:spPr>
          <a:xfrm>
            <a:off x="4543992" y="8860441"/>
            <a:ext cx="3239926" cy="577081"/>
          </a:xfrm>
          <a:prstGeom prst="rect">
            <a:avLst/>
          </a:prstGeom>
          <a:effectLst/>
        </p:spPr>
        <p:txBody>
          <a:bodyPr wrap="square">
            <a:spAutoFit/>
          </a:bodyPr>
          <a:lstStyle/>
          <a:p>
            <a:pPr algn="r"/>
            <a:r>
              <a:rPr lang="en-US" sz="1050" dirty="0">
                <a:solidFill>
                  <a:schemeClr val="bg1"/>
                </a:solidFill>
                <a:latin typeface="Century Gothic" panose="020B0502020202020204" pitchFamily="34" charset="0"/>
              </a:rPr>
              <a:t>Carolina One Real Estate</a:t>
            </a:r>
          </a:p>
          <a:p>
            <a:pPr algn="r"/>
            <a:r>
              <a:rPr lang="en-US" sz="1050" dirty="0">
                <a:solidFill>
                  <a:schemeClr val="bg1"/>
                </a:solidFill>
                <a:latin typeface="Century Gothic" panose="020B0502020202020204" pitchFamily="34" charset="0"/>
              </a:rPr>
              <a:t>492 Rice Hope Drive</a:t>
            </a:r>
          </a:p>
          <a:p>
            <a:pPr algn="r"/>
            <a:r>
              <a:rPr lang="en-US" sz="1050" dirty="0">
                <a:solidFill>
                  <a:schemeClr val="bg1"/>
                </a:solidFill>
                <a:latin typeface="Century Gothic" panose="020B0502020202020204" pitchFamily="34" charset="0"/>
              </a:rPr>
              <a:t>Mt. Pleasant, SC 29464</a:t>
            </a:r>
          </a:p>
        </p:txBody>
      </p:sp>
      <p:sp>
        <p:nvSpPr>
          <p:cNvPr id="16" name="Rectangle 15"/>
          <p:cNvSpPr/>
          <p:nvPr/>
        </p:nvSpPr>
        <p:spPr>
          <a:xfrm>
            <a:off x="0" y="5278754"/>
            <a:ext cx="8229600" cy="923330"/>
          </a:xfrm>
          <a:prstGeom prst="rect">
            <a:avLst/>
          </a:prstGeom>
          <a:noFill/>
          <a:effectLst/>
        </p:spPr>
        <p:txBody>
          <a:bodyPr wrap="square" anchor="b">
            <a:spAutoFit/>
          </a:bodyPr>
          <a:lstStyle/>
          <a:p>
            <a:pPr algn="ctr"/>
            <a:r>
              <a:rPr lang="en-US" sz="3600" b="1" dirty="0">
                <a:latin typeface="Century Gothic" panose="020B0502020202020204" pitchFamily="34" charset="0"/>
              </a:rPr>
              <a:t>3668 Maidstone Drive</a:t>
            </a:r>
          </a:p>
          <a:p>
            <a:pPr algn="ctr"/>
            <a:r>
              <a:rPr lang="en-US" sz="1700" b="1" dirty="0">
                <a:solidFill>
                  <a:schemeClr val="bg1"/>
                </a:solidFill>
                <a:latin typeface="Century Gothic" panose="020B0502020202020204" pitchFamily="34" charset="0"/>
              </a:rPr>
              <a:t>Carolina Park | Mount Pleasant, SC 29466 | MLS# 25007199 | $960,000</a:t>
            </a:r>
          </a:p>
        </p:txBody>
      </p:sp>
      <p:pic>
        <p:nvPicPr>
          <p:cNvPr id="7" name="Picture 6">
            <a:extLst>
              <a:ext uri="{FF2B5EF4-FFF2-40B4-BE49-F238E27FC236}">
                <a16:creationId xmlns:a16="http://schemas.microsoft.com/office/drawing/2014/main" id="{DD532768-85C4-8313-306C-BF498B597A70}"/>
              </a:ext>
            </a:extLst>
          </p:cNvPr>
          <p:cNvPicPr>
            <a:picLocks noChangeAspect="1"/>
          </p:cNvPicPr>
          <p:nvPr/>
        </p:nvPicPr>
        <p:blipFill>
          <a:blip r:embed="rId3"/>
          <a:stretch>
            <a:fillRect/>
          </a:stretch>
        </p:blipFill>
        <p:spPr>
          <a:xfrm>
            <a:off x="3414454" y="8686800"/>
            <a:ext cx="1400692" cy="924363"/>
          </a:xfrm>
          <a:prstGeom prst="rect">
            <a:avLst/>
          </a:prstGeom>
        </p:spPr>
      </p:pic>
      <p:pic>
        <p:nvPicPr>
          <p:cNvPr id="9" name="Picture 8">
            <a:extLst>
              <a:ext uri="{FF2B5EF4-FFF2-40B4-BE49-F238E27FC236}">
                <a16:creationId xmlns:a16="http://schemas.microsoft.com/office/drawing/2014/main" id="{FC0F72A9-50ED-EDBB-AB35-6A775D59B809}"/>
              </a:ext>
            </a:extLst>
          </p:cNvPr>
          <p:cNvPicPr>
            <a:picLocks noChangeAspect="1"/>
          </p:cNvPicPr>
          <p:nvPr/>
        </p:nvPicPr>
        <p:blipFill>
          <a:blip r:embed="rId4"/>
          <a:stretch>
            <a:fillRect/>
          </a:stretch>
        </p:blipFill>
        <p:spPr>
          <a:xfrm>
            <a:off x="9897273" y="7239000"/>
            <a:ext cx="437882" cy="294030"/>
          </a:xfrm>
          <a:prstGeom prst="rect">
            <a:avLst/>
          </a:prstGeom>
        </p:spPr>
      </p:pic>
      <p:sp>
        <p:nvSpPr>
          <p:cNvPr id="10" name="Rectangle 9">
            <a:extLst>
              <a:ext uri="{FF2B5EF4-FFF2-40B4-BE49-F238E27FC236}">
                <a16:creationId xmlns:a16="http://schemas.microsoft.com/office/drawing/2014/main" id="{C3E086A8-7BD8-B872-D3C1-673B1C3E33ED}"/>
              </a:ext>
            </a:extLst>
          </p:cNvPr>
          <p:cNvSpPr/>
          <p:nvPr/>
        </p:nvSpPr>
        <p:spPr>
          <a:xfrm>
            <a:off x="152400" y="266700"/>
            <a:ext cx="7924800" cy="9525000"/>
          </a:xfrm>
          <a:prstGeom prst="rect">
            <a:avLst/>
          </a:prstGeom>
          <a:noFill/>
          <a:ln w="76200" cmpd="thickThi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188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Calibri</vt:lpstr>
      <vt:lpstr>Century Gothic</vt:lpstr>
      <vt:lpstr>Office Theme</vt:lpstr>
      <vt:lpstr>Price Just Improved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70</cp:revision>
  <dcterms:created xsi:type="dcterms:W3CDTF">2006-08-16T00:00:00Z</dcterms:created>
  <dcterms:modified xsi:type="dcterms:W3CDTF">2025-06-26T15:25:34Z</dcterms:modified>
</cp:coreProperties>
</file>