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"/>
          <a:stretch/>
        </p:blipFill>
        <p:spPr>
          <a:xfrm>
            <a:off x="0" y="389443"/>
            <a:ext cx="8991600" cy="607911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32937"/>
            <a:ext cx="8305800" cy="735620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chemeClr val="tx1"/>
                </a:solidFill>
                <a:latin typeface="Adobe Caslon Pro Bold" pitchFamily="18" charset="0"/>
              </a:rPr>
              <a:t>The </a:t>
            </a:r>
            <a:r>
              <a:rPr lang="en-US" dirty="0" err="1">
                <a:solidFill>
                  <a:schemeClr val="tx1"/>
                </a:solidFill>
                <a:latin typeface="Adobe Caslon Pro Bold" pitchFamily="18" charset="0"/>
              </a:rPr>
              <a:t>Gippy</a:t>
            </a:r>
            <a:r>
              <a:rPr lang="en-US" dirty="0">
                <a:solidFill>
                  <a:schemeClr val="tx1"/>
                </a:solidFill>
                <a:latin typeface="Adobe Caslon Pro Bold" pitchFamily="18" charset="0"/>
              </a:rPr>
              <a:t> Plantation home built in 1852 has a fabulous history to tell. This Antebellum home is in the process of being put on the National Historic Registry. It has bedrooms measuring 25' x 25'. the ''Lords of the Discipline'' had parts of the movie filmed here. It has been beautifully restored. The guest cottage in the rear is restored and 861 SF. It's a great place for guests or your mother-in-law.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90200" cy="1143000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900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cognitoMeridies" panose="00000400000000000000" pitchFamily="2" charset="0"/>
            </a:endParaRPr>
          </a:p>
          <a:p>
            <a:pPr algn="ctr"/>
            <a:r>
              <a:rPr lang="en-US" sz="36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Open House Sunday August 23 from 3-5</a:t>
            </a:r>
            <a:endParaRPr lang="en-US" sz="8800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cognitoMeridies" panose="000004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84872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366 Avenue Of Oaks</a:t>
            </a:r>
          </a:p>
          <a:p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Gippy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Plantation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Moncks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Corner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# 15005548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$1,400,000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5181600"/>
            <a:ext cx="853800" cy="5676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-20289"/>
            <a:ext cx="850392" cy="12809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5900934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554" y="4343400"/>
            <a:ext cx="853800" cy="5676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1271681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1850338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2428995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3007652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4743623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5322280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4164966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00" y="3586309"/>
            <a:ext cx="853800" cy="567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0" name="TextBox 19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>
                <a:latin typeface="Adobe Caslon Pro" pitchFamily="18" charset="0"/>
              </a:rPr>
              <a:t>BJ Rodgers	843-697-1409	bj.rodgers@carolinaone.com</a:t>
            </a:r>
            <a:r>
              <a:rPr lang="en-US" sz="1600" dirty="0">
                <a:latin typeface="Adobe Caslon Pro" pitchFamily="18" charset="0"/>
              </a:rPr>
              <a:t>	Carolina One Real Estate</a:t>
            </a:r>
          </a:p>
        </p:txBody>
      </p:sp>
    </p:spTree>
    <p:extLst>
      <p:ext uri="{BB962C8B-B14F-4D97-AF65-F5344CB8AC3E}">
        <p14:creationId xmlns:p14="http://schemas.microsoft.com/office/powerpoint/2010/main" val="250057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Caslon Pro</vt:lpstr>
      <vt:lpstr>Adobe Caslon Pro Bold</vt:lpstr>
      <vt:lpstr>Arial</vt:lpstr>
      <vt:lpstr>Calibri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5</cp:revision>
  <dcterms:created xsi:type="dcterms:W3CDTF">2006-08-16T00:00:00Z</dcterms:created>
  <dcterms:modified xsi:type="dcterms:W3CDTF">2015-08-21T20:32:46Z</dcterms:modified>
</cp:coreProperties>
</file>