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8/31/2015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8/31/2015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8/31/2015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8/31/2015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8/31/2015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8/31/2015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8/31/2015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8/31/2015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8/31/2015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8/31/2015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8/31/2015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8/31/2015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13" Type="http://schemas.openxmlformats.org/officeDocument/2006/relationships/image" Target="../media/image12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12" Type="http://schemas.openxmlformats.org/officeDocument/2006/relationships/image" Target="../media/image11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jpeg"/><Relationship Id="rId10" Type="http://schemas.openxmlformats.org/officeDocument/2006/relationships/image" Target="../media/image9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Relationship Id="rId14" Type="http://schemas.openxmlformats.org/officeDocument/2006/relationships/image" Target="../media/image1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66"/>
          <a:stretch/>
        </p:blipFill>
        <p:spPr>
          <a:xfrm>
            <a:off x="0" y="389443"/>
            <a:ext cx="8991600" cy="6079114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5732937"/>
            <a:ext cx="8305800" cy="735620"/>
          </a:xfrm>
        </p:spPr>
        <p:txBody>
          <a:bodyPr>
            <a:normAutofit fontScale="40000" lnSpcReduction="20000"/>
          </a:bodyPr>
          <a:lstStyle/>
          <a:p>
            <a:r>
              <a:rPr lang="en-US" dirty="0">
                <a:solidFill>
                  <a:schemeClr val="tx1"/>
                </a:solidFill>
                <a:latin typeface="Adobe Caslon Pro Bold" pitchFamily="18" charset="0"/>
              </a:rPr>
              <a:t>The </a:t>
            </a:r>
            <a:r>
              <a:rPr lang="en-US" dirty="0" err="1">
                <a:solidFill>
                  <a:schemeClr val="tx1"/>
                </a:solidFill>
                <a:latin typeface="Adobe Caslon Pro Bold" pitchFamily="18" charset="0"/>
              </a:rPr>
              <a:t>Gippy</a:t>
            </a:r>
            <a:r>
              <a:rPr lang="en-US" dirty="0">
                <a:solidFill>
                  <a:schemeClr val="tx1"/>
                </a:solidFill>
                <a:latin typeface="Adobe Caslon Pro Bold" pitchFamily="18" charset="0"/>
              </a:rPr>
              <a:t> Plantation home built in 1852 has a fabulous history to tell. This Antebellum home is in the process of being put on the National Historic Registry. It has bedrooms measuring 25' x 25'. the ''Lords of the Discipline'' had parts of the movie filmed here. It has been beautifully restored. The guest cottage in the rear is restored and 861 SF. It's a great place for guests or your mother-in-law.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8290200" cy="1271678"/>
          </a:xfrm>
          <a:prstGeom prst="rect">
            <a:avLst/>
          </a:prstGeom>
          <a:gradFill>
            <a:gsLst>
              <a:gs pos="0">
                <a:schemeClr val="tx2">
                  <a:lumMod val="60000"/>
                  <a:lumOff val="40000"/>
                </a:schemeClr>
              </a:gs>
              <a:gs pos="50000">
                <a:schemeClr val="tx2">
                  <a:lumMod val="60000"/>
                  <a:lumOff val="40000"/>
                </a:schemeClr>
              </a:gs>
              <a:gs pos="100000">
                <a:schemeClr val="accent1">
                  <a:tint val="23500"/>
                  <a:satMod val="160000"/>
                  <a:alpha val="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en-US" sz="900" dirty="0" smtClean="0">
              <a:solidFill>
                <a:schemeClr val="bg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ncognitoMeridies" panose="00000400000000000000" pitchFamily="2" charset="0"/>
            </a:endParaRPr>
          </a:p>
          <a:p>
            <a:pPr algn="ctr"/>
            <a:r>
              <a:rPr lang="en-US" sz="3200" dirty="0" smtClean="0">
                <a:ln>
                  <a:solidFill>
                    <a:schemeClr val="bg2">
                      <a:lumMod val="50000"/>
                    </a:schemeClr>
                  </a:solidFill>
                </a:ln>
                <a:solidFill>
                  <a:schemeClr val="bg2">
                    <a:lumMod val="9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ncognitoMeridies" panose="00000400000000000000" pitchFamily="2" charset="0"/>
              </a:rPr>
              <a:t>Open House </a:t>
            </a:r>
            <a:r>
              <a:rPr lang="en-US" sz="3200" dirty="0" smtClean="0">
                <a:ln>
                  <a:solidFill>
                    <a:schemeClr val="bg2">
                      <a:lumMod val="50000"/>
                    </a:schemeClr>
                  </a:solidFill>
                </a:ln>
                <a:solidFill>
                  <a:schemeClr val="bg2">
                    <a:lumMod val="9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ncognitoMeridies" panose="00000400000000000000" pitchFamily="2" charset="0"/>
              </a:rPr>
              <a:t>Thursday, September 10</a:t>
            </a:r>
            <a:r>
              <a:rPr lang="en-US" sz="3200" baseline="30000" dirty="0" smtClean="0">
                <a:ln>
                  <a:solidFill>
                    <a:schemeClr val="bg2">
                      <a:lumMod val="50000"/>
                    </a:schemeClr>
                  </a:solidFill>
                </a:ln>
                <a:solidFill>
                  <a:schemeClr val="bg2">
                    <a:lumMod val="9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ncognitoMeridies" panose="00000400000000000000" pitchFamily="2" charset="0"/>
              </a:rPr>
              <a:t>th</a:t>
            </a:r>
            <a:r>
              <a:rPr lang="en-US" sz="3200" dirty="0" smtClean="0">
                <a:ln>
                  <a:solidFill>
                    <a:schemeClr val="bg2">
                      <a:lumMod val="50000"/>
                    </a:schemeClr>
                  </a:solidFill>
                </a:ln>
                <a:solidFill>
                  <a:schemeClr val="bg2">
                    <a:lumMod val="9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ncognitoMeridies" panose="00000400000000000000" pitchFamily="2" charset="0"/>
              </a:rPr>
              <a:t>, </a:t>
            </a:r>
            <a:r>
              <a:rPr lang="en-US" sz="3200" dirty="0" smtClean="0">
                <a:ln>
                  <a:solidFill>
                    <a:schemeClr val="bg2">
                      <a:lumMod val="50000"/>
                    </a:schemeClr>
                  </a:solidFill>
                </a:ln>
                <a:solidFill>
                  <a:schemeClr val="bg2">
                    <a:lumMod val="9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ncognitoMeridies" panose="00000400000000000000" pitchFamily="2" charset="0"/>
              </a:rPr>
              <a:t>from </a:t>
            </a:r>
            <a:r>
              <a:rPr lang="en-US" sz="3200" dirty="0" smtClean="0">
                <a:ln>
                  <a:solidFill>
                    <a:schemeClr val="bg2">
                      <a:lumMod val="50000"/>
                    </a:schemeClr>
                  </a:solidFill>
                </a:ln>
                <a:solidFill>
                  <a:schemeClr val="bg2">
                    <a:lumMod val="9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ncognitoMeridies" panose="00000400000000000000" pitchFamily="2" charset="0"/>
              </a:rPr>
              <a:t>4-6</a:t>
            </a:r>
            <a:endParaRPr lang="en-US" sz="700" dirty="0">
              <a:ln>
                <a:solidFill>
                  <a:schemeClr val="bg2">
                    <a:lumMod val="50000"/>
                  </a:schemeClr>
                </a:solidFill>
              </a:ln>
              <a:solidFill>
                <a:schemeClr val="bg2">
                  <a:lumMod val="9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ill Sans MT" panose="020B0502020104020203" pitchFamily="34" charset="0"/>
            </a:endParaRPr>
          </a:p>
          <a:p>
            <a:pPr algn="ctr"/>
            <a:r>
              <a:rPr lang="en-US" sz="1600" i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ill Sans MT" panose="020B0502020104020203" pitchFamily="34" charset="0"/>
              </a:rPr>
              <a:t>Light refreshments will be </a:t>
            </a:r>
            <a:r>
              <a:rPr lang="en-US" sz="1600" i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ill Sans MT" panose="020B0502020104020203" pitchFamily="34" charset="0"/>
              </a:rPr>
              <a:t>served! </a:t>
            </a:r>
            <a:r>
              <a:rPr lang="en-US" sz="1600" i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ill Sans MT" panose="020B0502020104020203" pitchFamily="34" charset="0"/>
              </a:rPr>
              <a:t>Drawing for $</a:t>
            </a:r>
            <a:r>
              <a:rPr lang="en-US" sz="1600" i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ill Sans MT" panose="020B0502020104020203" pitchFamily="34" charset="0"/>
              </a:rPr>
              <a:t>100 </a:t>
            </a:r>
            <a:r>
              <a:rPr lang="en-US" sz="1600" i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ill Sans MT" panose="020B0502020104020203" pitchFamily="34" charset="0"/>
              </a:rPr>
              <a:t>Pre-paid Visa</a:t>
            </a:r>
            <a:r>
              <a:rPr lang="en-US" sz="1600" i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ill Sans MT" panose="020B0502020104020203" pitchFamily="34" charset="0"/>
              </a:rPr>
              <a:t>! Bring </a:t>
            </a:r>
            <a:r>
              <a:rPr lang="en-US" sz="1600" i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ill Sans MT" panose="020B0502020104020203" pitchFamily="34" charset="0"/>
              </a:rPr>
              <a:t>your card &amp; join us!</a:t>
            </a:r>
            <a:endParaRPr lang="en-US" sz="7200" i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ill Sans MT" panose="020B0502020104020203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0" y="1189672"/>
            <a:ext cx="24384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Caslon Pro" pitchFamily="18" charset="0"/>
              </a:rPr>
              <a:t>366 Avenue Of Oaks</a:t>
            </a:r>
          </a:p>
          <a:p>
            <a:r>
              <a:rPr lang="en-US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Caslon Pro" pitchFamily="18" charset="0"/>
              </a:rPr>
              <a:t>Gippy</a:t>
            </a:r>
            <a:r>
              <a:rPr lang="en-US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Caslon Pro" pitchFamily="18" charset="0"/>
              </a:rPr>
              <a:t> Plantation</a:t>
            </a:r>
          </a:p>
          <a:p>
            <a:r>
              <a:rPr lang="en-US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Caslon Pro" pitchFamily="18" charset="0"/>
              </a:rPr>
              <a:t>Moncks </a:t>
            </a:r>
            <a:r>
              <a:rPr lang="en-US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Caslon Pro" pitchFamily="18" charset="0"/>
              </a:rPr>
              <a:t>Corner</a:t>
            </a:r>
          </a:p>
          <a:p>
            <a:r>
              <a:rPr lang="en-US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Caslon Pro" pitchFamily="18" charset="0"/>
              </a:rPr>
              <a:t>MLS</a:t>
            </a:r>
            <a:r>
              <a:rPr lang="en-US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Caslon Pro" pitchFamily="18" charset="0"/>
              </a:rPr>
              <a:t># 15005548</a:t>
            </a:r>
          </a:p>
          <a:p>
            <a:r>
              <a:rPr lang="en-US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Caslon Pro" pitchFamily="18" charset="0"/>
              </a:rPr>
              <a:t>$1,400,000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0" y="5181600"/>
            <a:ext cx="853800" cy="567623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90200" y="-20289"/>
            <a:ext cx="850392" cy="1280936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90200" y="5900934"/>
            <a:ext cx="853800" cy="567623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94554" y="4343400"/>
            <a:ext cx="853800" cy="567623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90200" y="1271681"/>
            <a:ext cx="853800" cy="567623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90200" y="1850338"/>
            <a:ext cx="853800" cy="567623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90200" y="2428995"/>
            <a:ext cx="853800" cy="567623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90200" y="3007652"/>
            <a:ext cx="853800" cy="567623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90200" y="4743623"/>
            <a:ext cx="853800" cy="567623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90200" y="5322280"/>
            <a:ext cx="853800" cy="567623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90200" y="4164966"/>
            <a:ext cx="853800" cy="567623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90200" y="3586309"/>
            <a:ext cx="853800" cy="567623"/>
          </a:xfrm>
          <a:prstGeom prst="rect">
            <a:avLst/>
          </a:prstGeom>
          <a:ln>
            <a:solidFill>
              <a:schemeClr val="bg1"/>
            </a:solidFill>
          </a:ln>
        </p:spPr>
      </p:pic>
      <p:sp>
        <p:nvSpPr>
          <p:cNvPr id="20" name="TextBox 19"/>
          <p:cNvSpPr txBox="1"/>
          <p:nvPr/>
        </p:nvSpPr>
        <p:spPr>
          <a:xfrm>
            <a:off x="0" y="6519446"/>
            <a:ext cx="9144000" cy="3385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1600" dirty="0" smtClean="0">
                <a:latin typeface="Adobe Caslon Pro" pitchFamily="18" charset="0"/>
              </a:rPr>
              <a:t>BJ Rodgers	843-697-1409	bj.rodgers@carolinaone.com</a:t>
            </a:r>
            <a:r>
              <a:rPr lang="en-US" sz="1600" dirty="0">
                <a:latin typeface="Adobe Caslon Pro" pitchFamily="18" charset="0"/>
              </a:rPr>
              <a:t>	Carolina One Real Estate</a:t>
            </a:r>
          </a:p>
        </p:txBody>
      </p:sp>
    </p:spTree>
    <p:extLst>
      <p:ext uri="{BB962C8B-B14F-4D97-AF65-F5344CB8AC3E}">
        <p14:creationId xmlns:p14="http://schemas.microsoft.com/office/powerpoint/2010/main" val="25005784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126</Words>
  <Application>Microsoft Office PowerPoint</Application>
  <PresentationFormat>On-screen Show (4:3)</PresentationFormat>
  <Paragraphs>10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Adobe Caslon Pro</vt:lpstr>
      <vt:lpstr>Adobe Caslon Pro Bold</vt:lpstr>
      <vt:lpstr>Arial</vt:lpstr>
      <vt:lpstr>Calibri</vt:lpstr>
      <vt:lpstr>Gill Sans MT</vt:lpstr>
      <vt:lpstr>IncognitoMeridies</vt:lpstr>
      <vt:lpstr>Office Theme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</cp:lastModifiedBy>
  <cp:revision>6</cp:revision>
  <dcterms:created xsi:type="dcterms:W3CDTF">2006-08-16T00:00:00Z</dcterms:created>
  <dcterms:modified xsi:type="dcterms:W3CDTF">2015-08-31T12:06:32Z</dcterms:modified>
</cp:coreProperties>
</file>