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8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1/22/2019</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533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i="1" dirty="0">
                <a:solidFill>
                  <a:srgbClr val="FFFF00"/>
                </a:solidFill>
                <a:effectLst>
                  <a:outerShdw blurRad="38100" dist="38100" dir="2700000" algn="tl">
                    <a:srgbClr val="000000">
                      <a:alpha val="43137"/>
                    </a:srgbClr>
                  </a:outerShdw>
                </a:effectLst>
                <a:latin typeface="Tw Cen MT" pitchFamily="34" charset="0"/>
                <a:cs typeface="Arial" pitchFamily="34" charset="0"/>
              </a:rPr>
              <a:t>Dunes West Executive Home Reduced </a:t>
            </a:r>
            <a:r>
              <a:rPr lang="en-US" sz="3600" i="1">
                <a:solidFill>
                  <a:srgbClr val="FFFF00"/>
                </a:solidFill>
                <a:effectLst>
                  <a:outerShdw blurRad="38100" dist="38100" dir="2700000" algn="tl">
                    <a:srgbClr val="000000">
                      <a:alpha val="43137"/>
                    </a:srgbClr>
                  </a:outerShdw>
                </a:effectLst>
                <a:latin typeface="Tw Cen MT" pitchFamily="34" charset="0"/>
                <a:cs typeface="Arial" pitchFamily="34" charset="0"/>
              </a:rPr>
              <a:t>$100,00</a:t>
            </a:r>
            <a:endParaRPr kumimoji="0" lang="en-US" b="0" i="1" u="none" strike="noStrike" cap="none" normalizeH="0" baseline="0" dirty="0">
              <a:ln>
                <a:noFill/>
              </a:ln>
              <a:solidFill>
                <a:srgbClr val="FFFF00"/>
              </a:solidFill>
              <a:effectLst>
                <a:outerShdw blurRad="38100" dist="38100" dir="2700000" algn="tl">
                  <a:srgbClr val="000000">
                    <a:alpha val="43137"/>
                  </a:srgbClr>
                </a:outerShdw>
              </a:effectLst>
              <a:latin typeface="Tw Cen MT"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 name="Text Box 11"/>
          <p:cNvSpPr txBox="1">
            <a:spLocks noChangeArrowheads="1" noChangeShapeType="1"/>
          </p:cNvSpPr>
          <p:nvPr/>
        </p:nvSpPr>
        <p:spPr bwMode="auto">
          <a:xfrm>
            <a:off x="5687493" y="7783452"/>
            <a:ext cx="1533525" cy="914400"/>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effectLst/>
                <a:latin typeface="Tw Cen MT" pitchFamily="34" charset="0"/>
                <a:cs typeface="Arial" pitchFamily="34" charset="0"/>
              </a:rPr>
              <a:t>Peggy Reese</a:t>
            </a:r>
          </a:p>
          <a:p>
            <a:pPr algn="ctr" fontAlgn="base">
              <a:spcBef>
                <a:spcPct val="0"/>
              </a:spcBef>
              <a:spcAft>
                <a:spcPct val="0"/>
              </a:spcAft>
            </a:pPr>
            <a:r>
              <a:rPr lang="en-US" sz="1100" i="1" dirty="0">
                <a:latin typeface="Tw Cen MT" pitchFamily="34" charset="0"/>
                <a:cs typeface="Arial" pitchFamily="34" charset="0"/>
              </a:rPr>
              <a:t>E-PRO, GRI</a:t>
            </a:r>
          </a:p>
          <a:p>
            <a:pPr algn="ctr" fontAlgn="base">
              <a:spcBef>
                <a:spcPct val="0"/>
              </a:spcBef>
              <a:spcAft>
                <a:spcPct val="0"/>
              </a:spcAft>
            </a:pPr>
            <a:r>
              <a:rPr lang="en-US" sz="1100" dirty="0">
                <a:latin typeface="Tw Cen MT" pitchFamily="34" charset="0"/>
                <a:cs typeface="Arial" pitchFamily="34" charset="0"/>
              </a:rPr>
              <a:t>phreese@bellsouth.net</a:t>
            </a:r>
            <a:br>
              <a:rPr lang="en-US" sz="1100" dirty="0">
                <a:latin typeface="Tw Cen MT" pitchFamily="34" charset="0"/>
                <a:cs typeface="Arial" pitchFamily="34" charset="0"/>
              </a:rPr>
            </a:br>
            <a:r>
              <a:rPr lang="en-US" sz="1100" dirty="0">
                <a:latin typeface="Tw Cen MT" pitchFamily="34" charset="0"/>
                <a:cs typeface="Arial" pitchFamily="34" charset="0"/>
              </a:rPr>
              <a:t>Mobile (843) 693-2050 </a:t>
            </a:r>
            <a:endParaRPr lang="en-US"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Arial" pitchFamily="34" charset="0"/>
              <a:cs typeface="Arial" pitchFamily="34" charset="0"/>
            </a:endParaRPr>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8601" y="7844249"/>
            <a:ext cx="1731414" cy="79280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18"/>
          <p:cNvSpPr txBox="1">
            <a:spLocks noChangeArrowheads="1"/>
          </p:cNvSpPr>
          <p:nvPr/>
        </p:nvSpPr>
        <p:spPr bwMode="auto">
          <a:xfrm>
            <a:off x="5638800" y="8719706"/>
            <a:ext cx="3349908" cy="276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Real Estate ● Mortgage ● Insurance ● Business Brokerage</a:t>
            </a:r>
            <a:endParaRPr kumimoji="0" 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WordArt 20"/>
          <p:cNvSpPr>
            <a:spLocks noChangeArrowheads="1" noChangeShapeType="1" noTextEdit="1"/>
          </p:cNvSpPr>
          <p:nvPr/>
        </p:nvSpPr>
        <p:spPr bwMode="auto">
          <a:xfrm>
            <a:off x="9829800" y="5181600"/>
            <a:ext cx="2345672" cy="466138"/>
          </a:xfrm>
          <a:prstGeom prst="rect">
            <a:avLst/>
          </a:prstGeom>
        </p:spPr>
        <p:txBody>
          <a:bodyPr wrap="none" fromWordArt="1">
            <a:prstTxWarp prst="textPlain">
              <a:avLst>
                <a:gd name="adj" fmla="val 50000"/>
              </a:avLst>
            </a:prstTxWarp>
          </a:bodyPr>
          <a:lstStyle/>
          <a:p>
            <a:pPr algn="ctr" rtl="0">
              <a:buNone/>
            </a:pPr>
            <a:r>
              <a:rPr lang="en-US" sz="3600" kern="10" spc="720" dirty="0">
                <a:ln w="9525">
                  <a:solidFill>
                    <a:srgbClr val="000000"/>
                  </a:solidFill>
                  <a:round/>
                  <a:headEnd/>
                  <a:tailEnd/>
                </a:ln>
                <a:solidFill>
                  <a:srgbClr val="FFFF00"/>
                </a:solidFill>
                <a:effectLst>
                  <a:outerShdw dist="45791" dir="3378596" algn="ctr" rotWithShape="0">
                    <a:srgbClr val="4D4D4D">
                      <a:alpha val="80000"/>
                    </a:srgbClr>
                  </a:outerShdw>
                </a:effectLst>
                <a:latin typeface="Tw Cen MT"/>
              </a:rPr>
              <a:t>$450,000</a:t>
            </a:r>
          </a:p>
        </p:txBody>
      </p:sp>
      <p:sp>
        <p:nvSpPr>
          <p:cNvPr id="3" name="Rectangle 2"/>
          <p:cNvSpPr/>
          <p:nvPr/>
        </p:nvSpPr>
        <p:spPr>
          <a:xfrm>
            <a:off x="2057142" y="533400"/>
            <a:ext cx="6729937" cy="1015663"/>
          </a:xfrm>
          <a:prstGeom prst="rect">
            <a:avLst/>
          </a:prstGeom>
        </p:spPr>
        <p:txBody>
          <a:bodyPr wrap="square">
            <a:spAutoFit/>
          </a:bodyPr>
          <a:lstStyle/>
          <a:p>
            <a:pPr lvl="0" algn="ctr" fontAlgn="base">
              <a:spcBef>
                <a:spcPct val="0"/>
              </a:spcBef>
              <a:spcAft>
                <a:spcPct val="0"/>
              </a:spcAft>
            </a:pPr>
            <a:r>
              <a:rPr lang="en-US" sz="2400" dirty="0">
                <a:solidFill>
                  <a:srgbClr val="003090"/>
                </a:solidFill>
                <a:latin typeface="Tw Cen MT" pitchFamily="34" charset="0"/>
                <a:cs typeface="Arial" pitchFamily="34" charset="0"/>
              </a:rPr>
              <a:t>3672 Colonel Vanderhorst Circle</a:t>
            </a:r>
          </a:p>
          <a:p>
            <a:pPr lvl="0" algn="ctr" fontAlgn="base">
              <a:spcBef>
                <a:spcPct val="0"/>
              </a:spcBef>
              <a:spcAft>
                <a:spcPct val="0"/>
              </a:spcAft>
            </a:pPr>
            <a:r>
              <a:rPr lang="en-US" dirty="0">
                <a:solidFill>
                  <a:srgbClr val="003090"/>
                </a:solidFill>
                <a:latin typeface="Tw Cen MT" pitchFamily="34" charset="0"/>
                <a:cs typeface="Arial" pitchFamily="34" charset="0"/>
              </a:rPr>
              <a:t>Dunes West ~ Mount Pleasant</a:t>
            </a:r>
          </a:p>
          <a:p>
            <a:pPr lvl="0" algn="ctr" fontAlgn="base">
              <a:spcBef>
                <a:spcPct val="0"/>
              </a:spcBef>
              <a:spcAft>
                <a:spcPct val="0"/>
              </a:spcAft>
            </a:pPr>
            <a:r>
              <a:rPr lang="en-US" dirty="0">
                <a:solidFill>
                  <a:srgbClr val="003090"/>
                </a:solidFill>
                <a:latin typeface="Tw Cen MT" pitchFamily="34" charset="0"/>
                <a:cs typeface="Arial" pitchFamily="34" charset="0"/>
              </a:rPr>
              <a:t>MLS# 18010624 ~ $779,000</a:t>
            </a:r>
          </a:p>
        </p:txBody>
      </p:sp>
      <p:grpSp>
        <p:nvGrpSpPr>
          <p:cNvPr id="2" name="Group 1">
            <a:extLst>
              <a:ext uri="{FF2B5EF4-FFF2-40B4-BE49-F238E27FC236}">
                <a16:creationId xmlns:a16="http://schemas.microsoft.com/office/drawing/2014/main" id="{15DA5420-1789-4DD7-B67F-662C1D3F57E8}"/>
              </a:ext>
            </a:extLst>
          </p:cNvPr>
          <p:cNvGrpSpPr/>
          <p:nvPr/>
        </p:nvGrpSpPr>
        <p:grpSpPr>
          <a:xfrm>
            <a:off x="152400" y="567893"/>
            <a:ext cx="8839200" cy="5029274"/>
            <a:chOff x="152400" y="567893"/>
            <a:chExt cx="8839200" cy="5029274"/>
          </a:xfrm>
        </p:grpSpPr>
        <p:pic>
          <p:nvPicPr>
            <p:cNvPr id="1038" name="Picture 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72" r="1195"/>
            <a:stretch/>
          </p:blipFill>
          <p:spPr bwMode="auto">
            <a:xfrm>
              <a:off x="1852621" y="567893"/>
              <a:ext cx="7138979" cy="5029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2400" y="4436301"/>
              <a:ext cx="1547821" cy="1160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52400" y="1857644"/>
              <a:ext cx="1547821" cy="1160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438"/>
            <a:stretch/>
          </p:blipFill>
          <p:spPr bwMode="auto">
            <a:xfrm>
              <a:off x="152400" y="567893"/>
              <a:ext cx="1547821" cy="1161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52400" y="3146973"/>
              <a:ext cx="1547821" cy="1160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6919" y="7792766"/>
            <a:ext cx="1547821" cy="1160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133777" y="7792766"/>
            <a:ext cx="1547821" cy="1160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910635" y="7792766"/>
            <a:ext cx="1547821" cy="1160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0" y="5580850"/>
            <a:ext cx="9144000" cy="2202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200" dirty="0">
                <a:latin typeface="Tw Cen MT" pitchFamily="34" charset="0"/>
                <a:cs typeface="Arial" pitchFamily="34" charset="0"/>
              </a:rPr>
              <a:t>Gated community Complete renovation. Master down. Other </a:t>
            </a:r>
            <a:r>
              <a:rPr lang="en-US" sz="1200" dirty="0" err="1">
                <a:latin typeface="Tw Cen MT" pitchFamily="34" charset="0"/>
                <a:cs typeface="Arial" pitchFamily="34" charset="0"/>
              </a:rPr>
              <a:t>bdrms</a:t>
            </a:r>
            <a:r>
              <a:rPr lang="en-US" sz="1200" dirty="0">
                <a:latin typeface="Tw Cen MT" pitchFamily="34" charset="0"/>
                <a:cs typeface="Arial" pitchFamily="34" charset="0"/>
              </a:rPr>
              <a:t> upstairs w/ large media room. Open kitchen, attached 3 car garage with 2 bays and lots of storage. Detached 800 </a:t>
            </a:r>
            <a:r>
              <a:rPr lang="en-US" sz="1200" dirty="0" err="1">
                <a:latin typeface="Tw Cen MT" pitchFamily="34" charset="0"/>
                <a:cs typeface="Arial" pitchFamily="34" charset="0"/>
              </a:rPr>
              <a:t>sq.ft</a:t>
            </a:r>
            <a:r>
              <a:rPr lang="en-US" sz="1200" dirty="0">
                <a:latin typeface="Tw Cen MT" pitchFamily="34" charset="0"/>
                <a:cs typeface="Arial" pitchFamily="34" charset="0"/>
              </a:rPr>
              <a:t>. </a:t>
            </a:r>
            <a:r>
              <a:rPr lang="en-US" sz="1200" dirty="0" err="1">
                <a:latin typeface="Tw Cen MT" pitchFamily="34" charset="0"/>
                <a:cs typeface="Arial" pitchFamily="34" charset="0"/>
              </a:rPr>
              <a:t>bldg</a:t>
            </a:r>
            <a:r>
              <a:rPr lang="en-US" sz="1200" dirty="0">
                <a:latin typeface="Tw Cen MT" pitchFamily="34" charset="0"/>
                <a:cs typeface="Arial" pitchFamily="34" charset="0"/>
              </a:rPr>
              <a:t> with plumbing, heat/air. Could be used as art studio, shop, garage., mother-in-law suite. Following items all NEW--siding,roof,3 HVAC units, tankless water heater, windows, Brazilian cherry floors, appliances. Tiled screen porch, covered front porch with new composite decking &amp; railing, new poured concrete driveway, new pavers. Yard irrigation system with well, outdoor lighting on timer. Great flow for entertaining. On golf course so no house behind. Outdoor kitchen, Firepit, Immaculate. </a:t>
            </a:r>
          </a:p>
          <a:p>
            <a:pPr lvl="0" algn="ctr" fontAlgn="base">
              <a:spcBef>
                <a:spcPct val="0"/>
              </a:spcBef>
              <a:spcAft>
                <a:spcPct val="0"/>
              </a:spcAft>
            </a:pPr>
            <a:endParaRPr lang="en-US" sz="1200" dirty="0">
              <a:latin typeface="Tw Cen MT" pitchFamily="34" charset="0"/>
              <a:cs typeface="Arial" pitchFamily="34" charset="0"/>
            </a:endParaRPr>
          </a:p>
          <a:p>
            <a:pPr lvl="0" algn="ctr" fontAlgn="base">
              <a:spcBef>
                <a:spcPct val="0"/>
              </a:spcBef>
              <a:spcAft>
                <a:spcPct val="0"/>
              </a:spcAft>
            </a:pPr>
            <a:r>
              <a:rPr lang="en-US" sz="1200" dirty="0">
                <a:latin typeface="Tw Cen MT" pitchFamily="34" charset="0"/>
                <a:cs typeface="Arial" pitchFamily="34" charset="0"/>
              </a:rPr>
              <a:t>Easy to show. Move in ready with no work needed. The perfect place to call home. Enjoy all Dunes West offers. This beautiful home overlooks the golf course designed by Arthur Hill. The community has walking and biking paths throughout. The amenities include clubhouse, golf course, exercise room, water park, tennis courts and beautiful landscaping. The acre lots provide one of the most distinguished neighborhoods in the area with excellent schools. Memberships can be purchased for activities of interest to the owners. The neighborhood is a very private enclave with lots of activities and shopping areas nearby. Just 18 miles to downtown Charleston and minutes to the beaches.</a:t>
            </a:r>
            <a:endParaRPr kumimoji="0" lang="en-US" sz="1200" b="1" i="1"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TotalTime>
  <Words>304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 Antiqua</vt:lpstr>
      <vt:lpstr>Lucida Sans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21</cp:revision>
  <dcterms:created xsi:type="dcterms:W3CDTF">2006-08-16T00:00:00Z</dcterms:created>
  <dcterms:modified xsi:type="dcterms:W3CDTF">2019-01-22T17:08:55Z</dcterms:modified>
</cp:coreProperties>
</file>