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2" y="174"/>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5/29/2018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5/29/2018</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
            <a:ext cx="9144000" cy="533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dirty="0">
                <a:solidFill>
                  <a:srgbClr val="FFFF00"/>
                </a:solidFill>
                <a:effectLst>
                  <a:outerShdw blurRad="38100" dist="38100" dir="2700000" algn="tl">
                    <a:srgbClr val="000000">
                      <a:alpha val="43137"/>
                    </a:srgbClr>
                  </a:outerShdw>
                </a:effectLst>
                <a:latin typeface="Tw Cen MT" pitchFamily="34" charset="0"/>
                <a:cs typeface="Arial" pitchFamily="34" charset="0"/>
              </a:rPr>
              <a:t>Executive Home in Gated Golf Course Community</a:t>
            </a:r>
            <a:endParaRPr kumimoji="0" lang="en-US" b="0" i="0" u="none" strike="noStrike" cap="none" normalizeH="0" baseline="0" dirty="0">
              <a:ln>
                <a:noFill/>
              </a:ln>
              <a:solidFill>
                <a:srgbClr val="FFFF00"/>
              </a:solidFill>
              <a:effectLst>
                <a:outerShdw blurRad="38100" dist="38100" dir="2700000" algn="tl">
                  <a:srgbClr val="000000">
                    <a:alpha val="43137"/>
                  </a:srgbClr>
                </a:outerShdw>
              </a:effectLst>
              <a:latin typeface="Tw Cen MT" pitchFamily="34"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 name="Text Box 11"/>
          <p:cNvSpPr txBox="1">
            <a:spLocks noChangeArrowheads="1" noChangeShapeType="1"/>
          </p:cNvSpPr>
          <p:nvPr/>
        </p:nvSpPr>
        <p:spPr bwMode="auto">
          <a:xfrm>
            <a:off x="5687493" y="7783452"/>
            <a:ext cx="1533525" cy="914400"/>
          </a:xfrm>
          <a:prstGeom prst="rect">
            <a:avLst/>
          </a:prstGeom>
          <a:noFill/>
          <a:ln w="0" algn="in">
            <a:noFill/>
            <a:miter lim="800000"/>
            <a:headEnd/>
            <a:tailEnd/>
          </a:ln>
          <a:effectLs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effectLst/>
                <a:latin typeface="Tw Cen MT" pitchFamily="34" charset="0"/>
                <a:cs typeface="Arial" pitchFamily="34" charset="0"/>
              </a:rPr>
              <a:t>Peggy Reese</a:t>
            </a:r>
          </a:p>
          <a:p>
            <a:pPr algn="ctr" fontAlgn="base">
              <a:spcBef>
                <a:spcPct val="0"/>
              </a:spcBef>
              <a:spcAft>
                <a:spcPct val="0"/>
              </a:spcAft>
            </a:pPr>
            <a:r>
              <a:rPr lang="en-US" sz="1100" i="1" dirty="0">
                <a:latin typeface="Tw Cen MT" pitchFamily="34" charset="0"/>
                <a:cs typeface="Arial" pitchFamily="34" charset="0"/>
              </a:rPr>
              <a:t>E-PRO, GRI</a:t>
            </a:r>
          </a:p>
          <a:p>
            <a:pPr algn="ctr" fontAlgn="base">
              <a:spcBef>
                <a:spcPct val="0"/>
              </a:spcBef>
              <a:spcAft>
                <a:spcPct val="0"/>
              </a:spcAft>
            </a:pPr>
            <a:r>
              <a:rPr lang="en-US" sz="1100" dirty="0">
                <a:latin typeface="Tw Cen MT" pitchFamily="34" charset="0"/>
                <a:cs typeface="Arial" pitchFamily="34" charset="0"/>
              </a:rPr>
              <a:t>phreese@bellsouth.net</a:t>
            </a:r>
            <a:br>
              <a:rPr lang="en-US" sz="1100" dirty="0">
                <a:latin typeface="Tw Cen MT" pitchFamily="34" charset="0"/>
                <a:cs typeface="Arial" pitchFamily="34" charset="0"/>
              </a:rPr>
            </a:br>
            <a:r>
              <a:rPr lang="en-US" sz="1100" dirty="0">
                <a:latin typeface="Tw Cen MT" pitchFamily="34" charset="0"/>
                <a:cs typeface="Arial" pitchFamily="34" charset="0"/>
              </a:rPr>
              <a:t>Mobile (843) 693-2050 </a:t>
            </a:r>
            <a:endParaRPr lang="en-US" dirty="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effectLst/>
              <a:latin typeface="Arial" pitchFamily="34" charset="0"/>
              <a:cs typeface="Arial" pitchFamily="34" charset="0"/>
            </a:endParaRPr>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08601" y="7844249"/>
            <a:ext cx="1731414" cy="792805"/>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Text Box 18"/>
          <p:cNvSpPr txBox="1">
            <a:spLocks noChangeArrowheads="1"/>
          </p:cNvSpPr>
          <p:nvPr/>
        </p:nvSpPr>
        <p:spPr bwMode="auto">
          <a:xfrm>
            <a:off x="5638800" y="8719706"/>
            <a:ext cx="3349908" cy="276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Real Estate ● Mortgage ● Insurance ● Business Brokerage</a:t>
            </a:r>
            <a:endParaRPr kumimoji="0" 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WordArt 20"/>
          <p:cNvSpPr>
            <a:spLocks noChangeArrowheads="1" noChangeShapeType="1" noTextEdit="1"/>
          </p:cNvSpPr>
          <p:nvPr/>
        </p:nvSpPr>
        <p:spPr bwMode="auto">
          <a:xfrm>
            <a:off x="9829800" y="5181600"/>
            <a:ext cx="2345672" cy="466138"/>
          </a:xfrm>
          <a:prstGeom prst="rect">
            <a:avLst/>
          </a:prstGeom>
        </p:spPr>
        <p:txBody>
          <a:bodyPr wrap="none" fromWordArt="1">
            <a:prstTxWarp prst="textPlain">
              <a:avLst>
                <a:gd name="adj" fmla="val 50000"/>
              </a:avLst>
            </a:prstTxWarp>
          </a:bodyPr>
          <a:lstStyle/>
          <a:p>
            <a:pPr algn="ctr" rtl="0">
              <a:buNone/>
            </a:pPr>
            <a:r>
              <a:rPr lang="en-US" sz="3600" kern="10" spc="720" dirty="0">
                <a:ln w="9525">
                  <a:solidFill>
                    <a:srgbClr val="000000"/>
                  </a:solidFill>
                  <a:round/>
                  <a:headEnd/>
                  <a:tailEnd/>
                </a:ln>
                <a:solidFill>
                  <a:srgbClr val="FFFF00"/>
                </a:solidFill>
                <a:effectLst>
                  <a:outerShdw dist="45791" dir="3378596" algn="ctr" rotWithShape="0">
                    <a:srgbClr val="4D4D4D">
                      <a:alpha val="80000"/>
                    </a:srgbClr>
                  </a:outerShdw>
                </a:effectLst>
                <a:latin typeface="Tw Cen MT"/>
              </a:rPr>
              <a:t>$450,000</a:t>
            </a:r>
          </a:p>
        </p:txBody>
      </p:sp>
      <p:pic>
        <p:nvPicPr>
          <p:cNvPr id="1038" name="Picture 1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57143" y="533400"/>
            <a:ext cx="6729937" cy="5047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9" name="Picture 1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56919" y="4419985"/>
            <a:ext cx="1547821" cy="11608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1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56919" y="1828928"/>
            <a:ext cx="1547821" cy="11608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1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56919" y="533400"/>
            <a:ext cx="1547821" cy="11608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057142" y="4546937"/>
            <a:ext cx="6729937" cy="1015663"/>
          </a:xfrm>
          <a:prstGeom prst="rect">
            <a:avLst/>
          </a:prstGeom>
        </p:spPr>
        <p:txBody>
          <a:bodyPr wrap="square">
            <a:spAutoFit/>
          </a:bodyPr>
          <a:lstStyle/>
          <a:p>
            <a:pPr lvl="0" algn="ctr" fontAlgn="base">
              <a:spcBef>
                <a:spcPct val="0"/>
              </a:spcBef>
              <a:spcAft>
                <a:spcPct val="0"/>
              </a:spcAft>
            </a:pPr>
            <a:r>
              <a:rPr lang="en-US" sz="2400" dirty="0">
                <a:effectLst>
                  <a:outerShdw blurRad="38100" dist="38100" dir="2700000" algn="tl">
                    <a:srgbClr val="000000">
                      <a:alpha val="43137"/>
                    </a:srgbClr>
                  </a:outerShdw>
                </a:effectLst>
                <a:latin typeface="Tw Cen MT" pitchFamily="34" charset="0"/>
                <a:cs typeface="Arial" pitchFamily="34" charset="0"/>
              </a:rPr>
              <a:t>3672 Colonel Vanderhorst Circle</a:t>
            </a:r>
          </a:p>
          <a:p>
            <a:pPr lvl="0" algn="ctr" fontAlgn="base">
              <a:spcBef>
                <a:spcPct val="0"/>
              </a:spcBef>
              <a:spcAft>
                <a:spcPct val="0"/>
              </a:spcAft>
            </a:pPr>
            <a:r>
              <a:rPr lang="en-US" dirty="0">
                <a:effectLst>
                  <a:outerShdw blurRad="38100" dist="38100" dir="2700000" algn="tl">
                    <a:srgbClr val="000000">
                      <a:alpha val="43137"/>
                    </a:srgbClr>
                  </a:outerShdw>
                </a:effectLst>
                <a:latin typeface="Tw Cen MT" pitchFamily="34" charset="0"/>
                <a:cs typeface="Arial" pitchFamily="34" charset="0"/>
              </a:rPr>
              <a:t>Dunes West ~ Mount Pleasant</a:t>
            </a:r>
          </a:p>
          <a:p>
            <a:pPr lvl="0" algn="ctr" fontAlgn="base">
              <a:spcBef>
                <a:spcPct val="0"/>
              </a:spcBef>
              <a:spcAft>
                <a:spcPct val="0"/>
              </a:spcAft>
            </a:pPr>
            <a:r>
              <a:rPr lang="en-US" dirty="0">
                <a:effectLst>
                  <a:outerShdw blurRad="38100" dist="38100" dir="2700000" algn="tl">
                    <a:srgbClr val="000000">
                      <a:alpha val="43137"/>
                    </a:srgbClr>
                  </a:outerShdw>
                </a:effectLst>
                <a:latin typeface="Tw Cen MT" pitchFamily="34" charset="0"/>
                <a:cs typeface="Arial" pitchFamily="34" charset="0"/>
              </a:rPr>
              <a:t>MLS# 18010624 ~ $925,000</a:t>
            </a:r>
          </a:p>
        </p:txBody>
      </p:sp>
      <p:pic>
        <p:nvPicPr>
          <p:cNvPr id="21" name="Picture 1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56919" y="3124456"/>
            <a:ext cx="1547821" cy="11608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56919" y="7792766"/>
            <a:ext cx="1547821" cy="11608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2133777" y="7792766"/>
            <a:ext cx="1547821" cy="11608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3910635" y="7792766"/>
            <a:ext cx="1547821" cy="11608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 Box 9"/>
          <p:cNvSpPr txBox="1">
            <a:spLocks noChangeArrowheads="1"/>
          </p:cNvSpPr>
          <p:nvPr/>
        </p:nvSpPr>
        <p:spPr bwMode="auto">
          <a:xfrm>
            <a:off x="178460" y="5580850"/>
            <a:ext cx="8787080" cy="2202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600" dirty="0">
                <a:latin typeface="Tw Cen MT" pitchFamily="34" charset="0"/>
                <a:cs typeface="Arial" pitchFamily="34" charset="0"/>
              </a:rPr>
              <a:t>Immaculate home in gated community was completely rebuilt/redesigned in 2013. Everything is new and in perfect shape. Master down. Open gourmet kitchen, 3 car garage with 2 bays and lots of storage, media room with wet bar, detached 800 sq. ft. heated building with half bath, used as a shop could be mother-in-law suite, pool house. Outdoor kitchen with pergola w/motorized louvers, fire pit. Following items all NEW--siding, roof, 3 HVAC units, tankless water heater, windows, drywall, Brazilian cherry floors, all appliances, bathrooms. Tiled screen porch, covered front porch with new composite decking &amp; railing, new poured concrete driveway, new paver walkways, Yard irrigation system with well and outdoor lighting on timer. This house is better than new. The new owners have nothing to do, but move in and enjoy!</a:t>
            </a:r>
            <a:endParaRPr kumimoji="0" lang="en-US" sz="1600" b="1" i="1" u="none" strike="noStrike" cap="none" normalizeH="0" baseline="0" dirty="0">
              <a:ln>
                <a:noFill/>
              </a:ln>
              <a:effectLst/>
              <a:latin typeface="Arial" pitchFamily="34" charset="0"/>
              <a:cs typeface="Arial" pitchFamily="34" charset="0"/>
            </a:endParaRPr>
          </a:p>
        </p:txBody>
      </p:sp>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95</TotalTime>
  <Words>209</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Book Antiqua</vt:lpstr>
      <vt:lpstr>Lucida Sans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16</cp:revision>
  <dcterms:created xsi:type="dcterms:W3CDTF">2006-08-16T00:00:00Z</dcterms:created>
  <dcterms:modified xsi:type="dcterms:W3CDTF">2018-05-30T03:06:29Z</dcterms:modified>
</cp:coreProperties>
</file>