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33598" y="0"/>
            <a:ext cx="9182396" cy="446560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two story home features open floor plan with 4 bedrooms and 2 bathrooms. Sellers have created two living spaces by remodeling first floor. First floor has laundry room, full bathroom, bedroom and living room/bedroom option with closet. Second main floor has kitchen, dining, large family room, 2 bedrooms and a full bathroom. This floor plan is perfect for blended families, mother in law suite, office or man cave. Front and back deck/stairs have been replaced within the past year. This home sits on a private lot with access to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Chessy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Creek and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Chessy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Creek runs into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Ashepoo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River. Rice fields are located behind the house to maintain privacy. Sellers are motivated!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3769073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bg1"/>
                </a:solidFill>
                <a:latin typeface="Freestyle Script" panose="030804020302050B0404" pitchFamily="66" charset="0"/>
              </a:rPr>
              <a:t>Prettiest home in Walterboro!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367 Backfield Road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Backfield :: Walterboro, SC 29488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18025728 :: $205,000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4 Bed / 2 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802042" y="2636803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8150276" y="3531388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6076878"/>
            <a:ext cx="1825277" cy="136895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3" y="7567534"/>
            <a:ext cx="1824079" cy="136806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4587301"/>
            <a:ext cx="1823838" cy="1367879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5702A6A-03A4-4667-9B6F-9FB8A7C247C8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61ACE6-6C4C-4499-9CED-E3DE4F3AD8BB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C3E41-8891-4776-A15C-2CB9AF1CD422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67F4767-2401-4E25-9CB0-E3E47AA1FE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92DED7-BD0A-4511-9144-B35AC2B46A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376</TotalTime>
  <Words>176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367 Backfield Road Backfield :: Walterboro, SC 29488 MLS# 18025728 :: $205,000 4 Bed / 2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70</cp:revision>
  <dcterms:created xsi:type="dcterms:W3CDTF">2006-08-16T00:00:00Z</dcterms:created>
  <dcterms:modified xsi:type="dcterms:W3CDTF">2018-12-04T14:19:02Z</dcterms:modified>
</cp:coreProperties>
</file>