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2220" y="8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5/28/2016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realtysc.com/" TargetMode="External"/><Relationship Id="rId7"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hyperlink" Target="mailto:peggy@realtysc.com" TargetMode="External"/><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160"/>
            <a:ext cx="7772400" cy="5194587"/>
          </a:xfrm>
          <a:prstGeom prst="rect">
            <a:avLst/>
          </a:prstGeom>
        </p:spPr>
      </p:pic>
      <p:sp>
        <p:nvSpPr>
          <p:cNvPr id="2" name="Title 1"/>
          <p:cNvSpPr>
            <a:spLocks noGrp="1"/>
          </p:cNvSpPr>
          <p:nvPr>
            <p:ph type="ctrTitle"/>
          </p:nvPr>
        </p:nvSpPr>
        <p:spPr>
          <a:xfrm>
            <a:off x="-1" y="4419600"/>
            <a:ext cx="7787640" cy="635000"/>
          </a:xfrm>
          <a:solidFill>
            <a:schemeClr val="tx1"/>
          </a:solidFill>
          <a:ln>
            <a:noFill/>
          </a:ln>
        </p:spPr>
        <p:txBody>
          <a:bodyPr>
            <a:noAutofit/>
          </a:bodyPr>
          <a:lstStyle/>
          <a:p>
            <a:r>
              <a:rPr lang="en-US" sz="2300" dirty="0">
                <a:solidFill>
                  <a:schemeClr val="bg1"/>
                </a:solidFill>
                <a:latin typeface="Times New Roman" panose="02020603050405020304" pitchFamily="18" charset="0"/>
                <a:cs typeface="Times New Roman" panose="02020603050405020304" pitchFamily="18" charset="0"/>
              </a:rPr>
              <a:t>Carolina Country Club, 367 Twin Oaks Drive, Spartanburg, SC</a:t>
            </a:r>
          </a:p>
        </p:txBody>
      </p:sp>
      <p:sp>
        <p:nvSpPr>
          <p:cNvPr id="3" name="Subtitle 2"/>
          <p:cNvSpPr>
            <a:spLocks noGrp="1"/>
          </p:cNvSpPr>
          <p:nvPr>
            <p:ph type="subTitle" idx="1"/>
          </p:nvPr>
        </p:nvSpPr>
        <p:spPr>
          <a:xfrm>
            <a:off x="7620" y="6096000"/>
            <a:ext cx="7772400" cy="2895600"/>
          </a:xfrm>
        </p:spPr>
        <p:txBody>
          <a:bodyPr anchor="ctr">
            <a:normAutofit fontScale="47500" lnSpcReduction="20000"/>
          </a:bodyPr>
          <a:lstStyle/>
          <a:p>
            <a:r>
              <a:rPr lang="en-US" sz="3300" dirty="0">
                <a:solidFill>
                  <a:schemeClr val="tx1">
                    <a:lumMod val="75000"/>
                    <a:lumOff val="25000"/>
                  </a:schemeClr>
                </a:solidFill>
                <a:latin typeface="Times New Roman" panose="02020603050405020304" pitchFamily="18" charset="0"/>
                <a:cs typeface="Times New Roman" panose="02020603050405020304" pitchFamily="18" charset="0"/>
              </a:rPr>
              <a:t>This house was designed and built with unsurpassed quality and detail. </a:t>
            </a:r>
            <a:r>
              <a:rPr lang="en-US" sz="3300">
                <a:solidFill>
                  <a:schemeClr val="tx1">
                    <a:lumMod val="75000"/>
                    <a:lumOff val="25000"/>
                  </a:schemeClr>
                </a:solidFill>
                <a:latin typeface="Times New Roman" panose="02020603050405020304" pitchFamily="18" charset="0"/>
                <a:cs typeface="Times New Roman" panose="02020603050405020304" pitchFamily="18" charset="0"/>
              </a:rPr>
              <a:t>A truly spectacular showplace for many gatherings and fund raisers alike, and is located in a private golf course community. The </a:t>
            </a:r>
            <a:r>
              <a:rPr lang="en-US" sz="3300" dirty="0">
                <a:solidFill>
                  <a:schemeClr val="tx1">
                    <a:lumMod val="75000"/>
                    <a:lumOff val="25000"/>
                  </a:schemeClr>
                </a:solidFill>
                <a:latin typeface="Times New Roman" panose="02020603050405020304" pitchFamily="18" charset="0"/>
                <a:cs typeface="Times New Roman" panose="02020603050405020304" pitchFamily="18" charset="0"/>
              </a:rPr>
              <a:t>main floor which is completely handicap accessible includes a mother-in-law suite.  I-26 is only 5 miles away which means easy access for the commuter.  Older children will appreciate having their own space in the downstairs living and recreation area.  Enjoy evenings sitting outside on the porch while feeling like you are up in a tree house.  You will be surrounded by the beautiful natural setting with fabulous sunsets streaming over the lake.  Go to </a:t>
            </a:r>
            <a:r>
              <a:rPr lang="en-US" sz="3300" dirty="0" smtClean="0">
                <a:solidFill>
                  <a:schemeClr val="tx1">
                    <a:lumMod val="75000"/>
                    <a:lumOff val="25000"/>
                  </a:schemeClr>
                </a:solidFill>
                <a:latin typeface="Times New Roman" panose="02020603050405020304" pitchFamily="18" charset="0"/>
                <a:cs typeface="Times New Roman" panose="02020603050405020304" pitchFamily="18" charset="0"/>
                <a:hlinkClick r:id="rId3"/>
              </a:rPr>
              <a:t>realtysc.com</a:t>
            </a:r>
            <a:r>
              <a:rPr lang="en-US" sz="3300" dirty="0" smtClean="0">
                <a:solidFill>
                  <a:schemeClr val="tx1">
                    <a:lumMod val="75000"/>
                    <a:lumOff val="25000"/>
                  </a:schemeClr>
                </a:solidFill>
                <a:latin typeface="Times New Roman" panose="02020603050405020304" pitchFamily="18" charset="0"/>
                <a:cs typeface="Times New Roman" panose="02020603050405020304" pitchFamily="18" charset="0"/>
              </a:rPr>
              <a:t> MLS </a:t>
            </a:r>
            <a:r>
              <a:rPr lang="en-US" sz="3300" dirty="0">
                <a:solidFill>
                  <a:schemeClr val="tx1">
                    <a:lumMod val="75000"/>
                    <a:lumOff val="25000"/>
                  </a:schemeClr>
                </a:solidFill>
                <a:latin typeface="Times New Roman" panose="02020603050405020304" pitchFamily="18" charset="0"/>
                <a:cs typeface="Times New Roman" panose="02020603050405020304" pitchFamily="18" charset="0"/>
              </a:rPr>
              <a:t>234060 to view pictures and more detail</a:t>
            </a:r>
            <a:r>
              <a:rPr lang="en-US" sz="3300" dirty="0" smtClean="0">
                <a:solidFill>
                  <a:schemeClr val="tx1">
                    <a:lumMod val="75000"/>
                    <a:lumOff val="25000"/>
                  </a:schemeClr>
                </a:solidFill>
                <a:latin typeface="Times New Roman" panose="02020603050405020304" pitchFamily="18" charset="0"/>
                <a:cs typeface="Times New Roman" panose="02020603050405020304" pitchFamily="18" charset="0"/>
              </a:rPr>
              <a:t>.</a:t>
            </a:r>
          </a:p>
          <a:p>
            <a:endParaRPr lang="en-US" sz="28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en-US" sz="4400" dirty="0">
                <a:solidFill>
                  <a:schemeClr val="tx1">
                    <a:lumMod val="75000"/>
                    <a:lumOff val="25000"/>
                  </a:schemeClr>
                </a:solidFill>
                <a:latin typeface="Times New Roman" panose="02020603050405020304" pitchFamily="18" charset="0"/>
                <a:cs typeface="Times New Roman" panose="02020603050405020304" pitchFamily="18" charset="0"/>
              </a:rPr>
              <a:t>MLS# 234060</a:t>
            </a:r>
          </a:p>
          <a:p>
            <a:r>
              <a:rPr lang="en-US" sz="4400"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en-US" sz="4400" dirty="0">
                <a:solidFill>
                  <a:schemeClr val="tx1">
                    <a:lumMod val="75000"/>
                    <a:lumOff val="25000"/>
                  </a:schemeClr>
                </a:solidFill>
                <a:latin typeface="Times New Roman" panose="02020603050405020304" pitchFamily="18" charset="0"/>
                <a:cs typeface="Times New Roman" panose="02020603050405020304" pitchFamily="18" charset="0"/>
              </a:rPr>
              <a:t>949,000</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055928"/>
            <a:ext cx="1554480" cy="1036320"/>
          </a:xfrm>
          <a:prstGeom prst="rect">
            <a:avLst/>
          </a:prstGeom>
          <a:ln>
            <a:solidFill>
              <a:schemeClr val="bg1"/>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7522" y="5055929"/>
            <a:ext cx="1554480" cy="1036320"/>
          </a:xfrm>
          <a:prstGeom prst="rect">
            <a:avLst/>
          </a:prstGeom>
          <a:ln>
            <a:solidFill>
              <a:schemeClr val="bg1"/>
            </a:solid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5045" y="5055928"/>
            <a:ext cx="1554480" cy="1036320"/>
          </a:xfrm>
          <a:prstGeom prst="rect">
            <a:avLst/>
          </a:prstGeom>
          <a:ln>
            <a:solidFill>
              <a:schemeClr val="bg1"/>
            </a:solid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2568" y="5055928"/>
            <a:ext cx="1554480" cy="1036320"/>
          </a:xfrm>
          <a:prstGeom prst="rect">
            <a:avLst/>
          </a:prstGeom>
          <a:ln>
            <a:solidFill>
              <a:schemeClr val="bg1"/>
            </a:solidFill>
          </a:ln>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0091" y="5055928"/>
            <a:ext cx="1554480" cy="1036320"/>
          </a:xfrm>
          <a:prstGeom prst="rect">
            <a:avLst/>
          </a:prstGeom>
          <a:ln>
            <a:solidFill>
              <a:schemeClr val="bg1"/>
            </a:solidFill>
          </a:ln>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98" y="8991600"/>
            <a:ext cx="701802" cy="996559"/>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97827" y="9051925"/>
            <a:ext cx="2413769" cy="933450"/>
          </a:xfrm>
          <a:prstGeom prst="rect">
            <a:avLst/>
          </a:prstGeom>
        </p:spPr>
      </p:pic>
      <p:sp>
        <p:nvSpPr>
          <p:cNvPr id="13" name="Rectangle 12"/>
          <p:cNvSpPr/>
          <p:nvPr/>
        </p:nvSpPr>
        <p:spPr>
          <a:xfrm>
            <a:off x="794512" y="8991599"/>
            <a:ext cx="3625088" cy="1015663"/>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Peggy Wilson</a:t>
            </a:r>
          </a:p>
          <a:p>
            <a:r>
              <a:rPr lang="en-US" sz="1100" dirty="0">
                <a:latin typeface="Times New Roman" panose="02020603050405020304" pitchFamily="18" charset="0"/>
                <a:cs typeface="Times New Roman" panose="02020603050405020304" pitchFamily="18" charset="0"/>
              </a:rPr>
              <a:t>Realtor, Broker, GRI, ABR</a:t>
            </a:r>
          </a:p>
          <a:p>
            <a:r>
              <a:rPr lang="en-US" sz="1100" dirty="0" smtClean="0">
                <a:latin typeface="Times New Roman" panose="02020603050405020304" pitchFamily="18" charset="0"/>
                <a:cs typeface="Times New Roman" panose="02020603050405020304" pitchFamily="18" charset="0"/>
              </a:rPr>
              <a:t>864-415-3958</a:t>
            </a:r>
            <a:endParaRPr lang="en-US" sz="1100" dirty="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hlinkClick r:id="rId11"/>
              </a:rPr>
              <a:t>peggy@realtysc.com</a:t>
            </a:r>
            <a:r>
              <a:rPr lang="en-US" sz="1100" dirty="0" smtClean="0">
                <a:latin typeface="Times New Roman" panose="02020603050405020304" pitchFamily="18" charset="0"/>
                <a:cs typeface="Times New Roman" panose="02020603050405020304" pitchFamily="18" charset="0"/>
              </a:rPr>
              <a:t> </a:t>
            </a:r>
            <a:endParaRPr lang="en-US" sz="1100" dirty="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hlinkClick r:id="rId3"/>
              </a:rPr>
              <a:t>www.realtysc.com</a:t>
            </a:r>
            <a:r>
              <a:rPr lang="en-US" sz="1100" dirty="0" smtClean="0">
                <a:latin typeface="Times New Roman" panose="02020603050405020304" pitchFamily="18" charset="0"/>
                <a:cs typeface="Times New Roman" panose="02020603050405020304" pitchFamily="18" charset="0"/>
              </a:rPr>
              <a:t> </a:t>
            </a:r>
            <a:endParaRPr lang="en-US" sz="1100" dirty="0">
              <a:latin typeface="Times New Roman" panose="02020603050405020304" pitchFamily="18" charset="0"/>
              <a:cs typeface="Times New Roman" panose="02020603050405020304" pitchFamily="18" charset="0"/>
            </a:endParaRPr>
          </a:p>
        </p:txBody>
      </p:sp>
      <p:sp>
        <p:nvSpPr>
          <p:cNvPr id="10" name="Rectangle 9"/>
          <p:cNvSpPr/>
          <p:nvPr/>
        </p:nvSpPr>
        <p:spPr>
          <a:xfrm>
            <a:off x="8382000" y="4029214"/>
            <a:ext cx="3886200" cy="707886"/>
          </a:xfrm>
          <a:prstGeom prst="rect">
            <a:avLst/>
          </a:prstGeom>
        </p:spPr>
        <p:txBody>
          <a:bodyPr>
            <a:spAutoFit/>
          </a:bodyPr>
          <a:lstStyle/>
          <a:p>
            <a:r>
              <a:rPr lang="en-US" dirty="0"/>
              <a:t>Carolina Country Club, 367 Twin Oaks Drive, Spartanburg, SC</a:t>
            </a:r>
          </a:p>
        </p:txBody>
      </p:sp>
      <p:sp>
        <p:nvSpPr>
          <p:cNvPr id="14" name="Diagonal Stripe 13"/>
          <p:cNvSpPr/>
          <p:nvPr/>
        </p:nvSpPr>
        <p:spPr>
          <a:xfrm>
            <a:off x="-1" y="-13912"/>
            <a:ext cx="2607057" cy="2604712"/>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rot="18888451">
            <a:off x="-1008429" y="578059"/>
            <a:ext cx="3886200" cy="769441"/>
          </a:xfrm>
          <a:prstGeom prst="rect">
            <a:avLst/>
          </a:prstGeom>
        </p:spPr>
        <p:txBody>
          <a:bodyPr>
            <a:spAutoFit/>
          </a:bodyPr>
          <a:lstStyle/>
          <a:p>
            <a:pPr algn="ct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 </a:t>
            </a:r>
            <a:r>
              <a:rPr lang="en-US"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a:t>
            </a:r>
          </a:p>
          <a:p>
            <a:pPr algn="ct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Sunday, June 12th, 2- 5</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4181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174</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Carolina Country Club, 367 Twin Oaks Drive, Spartanburg, SC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Cute Carriage House Home in Gaffney</dc:title>
  <dc:creator>CVH360</dc:creator>
  <cp:lastModifiedBy>A. Thomas Price</cp:lastModifiedBy>
  <cp:revision>13</cp:revision>
  <dcterms:created xsi:type="dcterms:W3CDTF">2006-08-16T00:00:00Z</dcterms:created>
  <dcterms:modified xsi:type="dcterms:W3CDTF">2016-05-28T19:37:48Z</dcterms:modified>
</cp:coreProperties>
</file>