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54" y="7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10"/>
          <a:stretch/>
        </p:blipFill>
        <p:spPr bwMode="auto">
          <a:xfrm>
            <a:off x="0" y="0"/>
            <a:ext cx="8229600" cy="4651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50556"/>
            <a:ext cx="8229600" cy="85112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3687 Spindrift Drive</a:t>
            </a:r>
          </a:p>
          <a:p>
            <a:pPr algn="ctr"/>
            <a:r>
              <a:rPr lang="de-DE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Carolina Park ~ Mount Pleasant, SC 29466 ~ MLS# 20008026 ~ $684,000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4"/>
            <a:ext cx="6357257" cy="3912107"/>
          </a:xfrm>
        </p:spPr>
        <p:txBody>
          <a:bodyPr anchor="ctr">
            <a:noAutofit/>
          </a:bodyPr>
          <a:lstStyle/>
          <a:p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Backing to wooded privacy in Carolina Park, this stunning like-new home is better than new construction and ready to go! This fantastic floorplan feature gleaming hardwood floors, volume ceilings, a fireplace in the spacious living room, gourmet kitchen with center island, and an expansive loft area upstairs. The master suite has wood beams along the cathedral ceiling, a massive walk-in closet and luxurious master bath with dual vanity and a tiled walk-in, rain fall shower. A bedroom and full bath downstairs offers a private guest suite. The double wrap-around front porches and back screened-in porch provide wonderful outdoor living spaces. The fenced-in backyard boasts a large paver patio as well as maintenance-free artificial turf for the lawn area! This home has it all!</a:t>
            </a:r>
          </a:p>
          <a:p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2 car garage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First level drop zone and laundry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First level master suite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Loft, two bedrooms, two full baths, an office, and a finished storage area make up the 2nd level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has glass front cabinets, stainless steel appliances, Blanco carbon granite kitchen sink, tile backsplash and breakfast bar seating at the center island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AT&amp;T fiber installed internet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Double dog doors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APEC reverse osmosis water filtration system under kitchen sink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Leafguard</a:t>
            </a: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gutters on the back and partial side of the house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Custom garbage bin storage</a:t>
            </a:r>
          </a:p>
          <a:p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  <a:endParaRPr lang="en-US" sz="10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Privacy Abounds!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2782" y="9699171"/>
            <a:ext cx="6106886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3493" y="5600785"/>
            <a:ext cx="1783670" cy="1190767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7883" y="6954013"/>
            <a:ext cx="1794892" cy="1196594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7880" y="8310517"/>
            <a:ext cx="1794896" cy="119826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746373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271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55</cp:revision>
  <dcterms:created xsi:type="dcterms:W3CDTF">2006-08-16T00:00:00Z</dcterms:created>
  <dcterms:modified xsi:type="dcterms:W3CDTF">2020-04-29T14:27:07Z</dcterms:modified>
</cp:coreProperties>
</file>