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3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7"/>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7"/>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3"/>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9"/>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7/9/2020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6099048" cy="406603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3363374"/>
            <a:ext cx="6099048" cy="707886"/>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1886" dirty="0">
              <a:solidFill>
                <a:schemeClr val="bg2">
                  <a:lumMod val="50000"/>
                </a:schemeClr>
              </a:solidFill>
              <a:latin typeface="Palatino Linotype" panose="02040502050505030304" pitchFamily="18" charset="0"/>
            </a:endParaRPr>
          </a:p>
          <a:p>
            <a:pPr algn="ctr"/>
            <a:r>
              <a:rPr lang="nb-NO" sz="1886" dirty="0">
                <a:solidFill>
                  <a:schemeClr val="bg2">
                    <a:lumMod val="50000"/>
                  </a:schemeClr>
                </a:solidFill>
                <a:latin typeface="Palatino Linotype" panose="02040502050505030304" pitchFamily="18" charset="0"/>
              </a:rPr>
              <a:t>368 Evian Way</a:t>
            </a:r>
          </a:p>
          <a:p>
            <a:pPr algn="ctr"/>
            <a:r>
              <a:rPr lang="en-US" sz="1414" dirty="0">
                <a:solidFill>
                  <a:schemeClr val="bg2">
                    <a:lumMod val="50000"/>
                  </a:schemeClr>
                </a:solidFill>
                <a:latin typeface="Palatino Linotype" panose="02040502050505030304" pitchFamily="18" charset="0"/>
              </a:rPr>
              <a:t>Belle Hall ~ Mount Pleasant, SC 29464 ~ MLS# 20013704 ~ $1,015,000</a:t>
            </a: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3286" y="4230364"/>
            <a:ext cx="6106885" cy="5279197"/>
          </a:xfrm>
        </p:spPr>
        <p:txBody>
          <a:bodyPr anchor="ctr">
            <a:noAutofit/>
          </a:bodyPr>
          <a:lstStyle/>
          <a:p>
            <a:r>
              <a:rPr lang="en-US" sz="1000" dirty="0">
                <a:solidFill>
                  <a:schemeClr val="bg2">
                    <a:lumMod val="25000"/>
                  </a:schemeClr>
                </a:solidFill>
                <a:latin typeface="Palatino Linotype" panose="02040502050505030304" pitchFamily="18" charset="0"/>
                <a:cs typeface="Times New Roman" panose="02020603050405020304" pitchFamily="18" charset="0"/>
              </a:rPr>
              <a:t>LOCATION, QUALITY AND STYLE ALL IN ONE HOME! Located in the prestigious gated section of Belle Hall Plantation, this spacious beautifully designed Charleston Row style home with Southern charm and comfort is simply stunning and absolutely move-in ready. The location is 10 minutes from downtown Charleston, 12 minutes from the airport, 6 minutes to the new Lucy Beckham High school and just across the street from the Belle Hall Shopping center. The home boasts high end luxurious finishes like the Brazilian Cherry hardwood floors, plantation shutters , California closets, custom pull-down shades and Miele gas range, convection oven, and dishwasher. The home is warm and inviting from the double side porches to the lovely keeping room with a unique gas Buck Stove as the focus, to the French Country style kitchen which is open to a large eat-in area which also allows access to the back deck. The living room has a double set of doors to the back deck, the formal dining room includes chair rail and trey ceiling. The owner's retreat is on the main floor and includes a spacious walk-in closet, oversized shower with double shower heads, and an extra deep jacuzzi tub. Upstairs are four large bedrooms, all with oversized walk-in closets, two Jack and Jill type large baths so that all bedrooms have access to a bathroom, and a media/playroom/office or kid's study room with additional storage closet and linen closet. Home includes a 2 car garage that also has an additional 500 sf of storage and a nice long side driveway so there is plenty of parking room for company. And the spacious deck is perfect for afternoon relaxing or entertaining. Owner is a licensed real estate agent.</a:t>
            </a:r>
          </a:p>
          <a:p>
            <a:endParaRPr lang="en-US" sz="1000" dirty="0">
              <a:solidFill>
                <a:schemeClr val="bg2">
                  <a:lumMod val="25000"/>
                </a:schemeClr>
              </a:solidFill>
              <a:latin typeface="Palatino Linotype" panose="02040502050505030304" pitchFamily="18" charset="0"/>
              <a:cs typeface="Times New Roman" panose="02020603050405020304" pitchFamily="18" charset="0"/>
            </a:endParaRPr>
          </a:p>
          <a:p>
            <a:r>
              <a:rPr lang="en-US" sz="10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Chef's kitchen features breakfast bar seating, a center island with gas range, tile backsplash, SS appliances, an eat-in area, granite counters and maple cabinets</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Master bath has a dual vanity, jetted tub, walk-in tile shower and huge walk-in closet</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Built-in surround sound</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Rinnai tankless water heater</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Smart wiring with security system</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Double French doors in the living room</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Plantation shutters throughout the main floor</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Community pool, parks, walking trails, dock and boat ramp</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Listing agent is seller </a:t>
            </a:r>
          </a:p>
          <a:p>
            <a:pPr marL="134708" indent="-134708" algn="l">
              <a:buFont typeface="Arial" panose="020B0604020202020204" pitchFamily="34" charset="0"/>
              <a:buChar char="•"/>
            </a:pPr>
            <a:endParaRPr lang="en-US" sz="1000" b="1" i="1" dirty="0">
              <a:solidFill>
                <a:schemeClr val="bg2">
                  <a:lumMod val="25000"/>
                </a:schemeClr>
              </a:solidFill>
              <a:latin typeface="Palatino Linotype" panose="02040502050505030304" pitchFamily="18" charset="0"/>
              <a:cs typeface="Times New Roman" panose="02020603050405020304" pitchFamily="18" charset="0"/>
            </a:endParaRPr>
          </a:p>
          <a:p>
            <a:r>
              <a:rPr lang="en-US" sz="10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0" y="2590800"/>
            <a:ext cx="6099048" cy="707886"/>
          </a:xfrm>
          <a:prstGeom prst="rect">
            <a:avLst/>
          </a:prstGeom>
        </p:spPr>
        <p:txBody>
          <a:bodyPr wrap="square">
            <a:spAutoFit/>
          </a:bodyPr>
          <a:lstStyle/>
          <a:p>
            <a:r>
              <a:rPr lang="en-US" sz="2000" b="1" i="1" dirty="0">
                <a:ln w="3175">
                  <a:noFill/>
                </a:ln>
                <a:solidFill>
                  <a:srgbClr val="FFFF00"/>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Open House</a:t>
            </a:r>
          </a:p>
          <a:p>
            <a:r>
              <a:rPr lang="en-US" sz="2000" b="1" i="1" dirty="0">
                <a:ln w="3175">
                  <a:noFill/>
                </a:ln>
                <a:solidFill>
                  <a:srgbClr val="FFFF00"/>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Sunday 12-2</a:t>
            </a:r>
          </a:p>
        </p:txBody>
      </p:sp>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14404" y="9699171"/>
            <a:ext cx="6110171"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Alana Hopkins     sceliteproperties@gmail.com     843-619-8180</a:t>
            </a:r>
          </a:p>
        </p:txBody>
      </p:sp>
      <p:pic>
        <p:nvPicPr>
          <p:cNvPr id="10" name="Picture 9"/>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8" cstate="print">
            <a:extLst>
              <a:ext uri="{28A0092B-C50C-407E-A947-70E740481C1C}">
                <a14:useLocalDpi xmlns:a14="http://schemas.microsoft.com/office/drawing/2010/main" val="0"/>
              </a:ext>
            </a:extLst>
          </a:blip>
          <a:srcRect/>
          <a:stretch/>
        </p:blipFill>
        <p:spPr>
          <a:xfrm>
            <a:off x="6124575" y="2898981"/>
            <a:ext cx="2103120" cy="1402080"/>
          </a:xfrm>
          <a:prstGeom prst="rect">
            <a:avLst/>
          </a:prstGeom>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124575" y="1443145"/>
            <a:ext cx="2103120" cy="1420867"/>
          </a:xfrm>
          <a:prstGeom prst="rect">
            <a:avLst/>
          </a:prstGeom>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rcRect/>
          <a:stretch/>
        </p:blipFill>
        <p:spPr>
          <a:xfrm>
            <a:off x="6124575" y="5773079"/>
            <a:ext cx="2103120" cy="1408176"/>
          </a:xfrm>
          <a:prstGeom prst="rect">
            <a:avLst/>
          </a:prstGeom>
        </p:spPr>
      </p:pic>
      <p:pic>
        <p:nvPicPr>
          <p:cNvPr id="26" name="Picture 25"/>
          <p:cNvPicPr>
            <a:picLocks/>
          </p:cNvPicPr>
          <p:nvPr/>
        </p:nvPicPr>
        <p:blipFill>
          <a:blip r:embed="rId11" cstate="print">
            <a:extLst>
              <a:ext uri="{28A0092B-C50C-407E-A947-70E740481C1C}">
                <a14:useLocalDpi xmlns:a14="http://schemas.microsoft.com/office/drawing/2010/main" val="0"/>
              </a:ext>
            </a:extLst>
          </a:blip>
          <a:srcRect/>
          <a:stretch/>
        </p:blipFill>
        <p:spPr>
          <a:xfrm>
            <a:off x="6124575" y="4336030"/>
            <a:ext cx="2103120" cy="1402080"/>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2" cstate="print">
            <a:lum bright="70000" contrast="-70000"/>
            <a:extLst>
              <a:ext uri="{28A0092B-C50C-407E-A947-70E740481C1C}">
                <a14:useLocalDpi xmlns:a14="http://schemas.microsoft.com/office/drawing/2010/main" val="0"/>
              </a:ext>
            </a:extLst>
          </a:blip>
          <a:stretch>
            <a:fillRect/>
          </a:stretch>
        </p:blipFill>
        <p:spPr>
          <a:xfrm>
            <a:off x="-2609523" y="2021834"/>
            <a:ext cx="1436914" cy="714573"/>
          </a:xfrm>
          <a:prstGeom prst="rect">
            <a:avLst/>
          </a:prstGeom>
          <a:effectLst>
            <a:outerShdw blurRad="50800" dist="38100" dir="2700000" algn="tl" rotWithShape="0">
              <a:prstClr val="black">
                <a:alpha val="40000"/>
              </a:prstClr>
            </a:outerShdw>
          </a:effectLst>
        </p:spPr>
      </p:pic>
      <p:pic>
        <p:nvPicPr>
          <p:cNvPr id="28" name="Picture 27">
            <a:extLst>
              <a:ext uri="{FF2B5EF4-FFF2-40B4-BE49-F238E27FC236}">
                <a16:creationId xmlns:a16="http://schemas.microsoft.com/office/drawing/2014/main" id="{534B1170-4E6F-40E4-BCA6-16135A13A795}"/>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124575" y="0"/>
            <a:ext cx="2103120" cy="1408176"/>
          </a:xfrm>
          <a:prstGeom prst="rect">
            <a:avLst/>
          </a:prstGeom>
        </p:spPr>
      </p:pic>
      <p:pic>
        <p:nvPicPr>
          <p:cNvPr id="29" name="Picture 28">
            <a:extLst>
              <a:ext uri="{FF2B5EF4-FFF2-40B4-BE49-F238E27FC236}">
                <a16:creationId xmlns:a16="http://schemas.microsoft.com/office/drawing/2014/main" id="{912EF701-D6C4-40F5-A1E8-D9648A564BCB}"/>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6124575" y="7216224"/>
            <a:ext cx="2103120" cy="1402080"/>
          </a:xfrm>
          <a:prstGeom prst="rect">
            <a:avLst/>
          </a:prstGeom>
        </p:spPr>
      </p:pic>
      <p:pic>
        <p:nvPicPr>
          <p:cNvPr id="30" name="Picture 29">
            <a:extLst>
              <a:ext uri="{FF2B5EF4-FFF2-40B4-BE49-F238E27FC236}">
                <a16:creationId xmlns:a16="http://schemas.microsoft.com/office/drawing/2014/main" id="{FA847D70-C6AC-4571-941E-39E3015DB935}"/>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6124575" y="8653272"/>
            <a:ext cx="2103120" cy="140208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TotalTime>
  <Words>442</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60</cp:revision>
  <dcterms:created xsi:type="dcterms:W3CDTF">2006-08-16T00:00:00Z</dcterms:created>
  <dcterms:modified xsi:type="dcterms:W3CDTF">2020-07-09T20:47:14Z</dcterms:modified>
</cp:coreProperties>
</file>