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2801600"/>
  <p:notesSz cx="6858000" cy="9144000"/>
  <p:defaultTextStyle>
    <a:defPPr>
      <a:defRPr lang="en-US"/>
    </a:defPPr>
    <a:lvl1pPr marL="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596" y="54"/>
      </p:cViewPr>
      <p:guideLst>
        <p:guide orient="horz" pos="4032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976796"/>
            <a:ext cx="6606540" cy="2744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7254240"/>
            <a:ext cx="544068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512660"/>
            <a:ext cx="1748790" cy="109228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512660"/>
            <a:ext cx="5116830" cy="109228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8226214"/>
            <a:ext cx="6606540" cy="254254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5425866"/>
            <a:ext cx="6606540" cy="2800349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987042"/>
            <a:ext cx="3432810" cy="844846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987042"/>
            <a:ext cx="3432810" cy="844846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865544"/>
            <a:ext cx="3434160" cy="119422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4059766"/>
            <a:ext cx="3434160" cy="737573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865544"/>
            <a:ext cx="3435508" cy="119422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4059766"/>
            <a:ext cx="3435508" cy="737573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509694"/>
            <a:ext cx="2557066" cy="216916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509695"/>
            <a:ext cx="4344988" cy="10925811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678855"/>
            <a:ext cx="2557066" cy="8756651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8961121"/>
            <a:ext cx="4663440" cy="105791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1143846"/>
            <a:ext cx="4663440" cy="768096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10019032"/>
            <a:ext cx="4663440" cy="1502409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512658"/>
            <a:ext cx="6995160" cy="2133600"/>
          </a:xfrm>
          <a:prstGeom prst="rect">
            <a:avLst/>
          </a:prstGeom>
        </p:spPr>
        <p:txBody>
          <a:bodyPr vert="horz" lIns="117564" tIns="58782" rIns="117564" bIns="587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987042"/>
            <a:ext cx="6995160" cy="8448464"/>
          </a:xfrm>
          <a:prstGeom prst="rect">
            <a:avLst/>
          </a:prstGeom>
        </p:spPr>
        <p:txBody>
          <a:bodyPr vert="horz" lIns="117564" tIns="58782" rIns="117564" bIns="587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11865188"/>
            <a:ext cx="1813560" cy="681566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11865188"/>
            <a:ext cx="2461260" cy="681566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11865188"/>
            <a:ext cx="1813560" cy="681566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5644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67" indent="-440867" algn="l" defTabSz="1175644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defTabSz="11756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defTabSz="117564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defTabSz="117564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424341"/>
            <a:ext cx="7772400" cy="75725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3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368 Evian Way</a:t>
            </a:r>
          </a:p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Belle Hall ~ Mount Pleasant, SC 29464 ~ MLS# 19022093 ~ $1,049,900</a:t>
            </a:r>
          </a:p>
        </p:txBody>
      </p:sp>
      <p:sp>
        <p:nvSpPr>
          <p:cNvPr id="8" name="Double Brace 7"/>
          <p:cNvSpPr/>
          <p:nvPr/>
        </p:nvSpPr>
        <p:spPr>
          <a:xfrm rot="5400000">
            <a:off x="-5718275" y="6667500"/>
            <a:ext cx="7467600" cy="3276600"/>
          </a:xfrm>
          <a:prstGeom prst="bracePair">
            <a:avLst>
              <a:gd name="adj" fmla="val 3799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384099"/>
            <a:ext cx="5486401" cy="6718978"/>
          </a:xfrm>
        </p:spPr>
        <p:txBody>
          <a:bodyPr anchor="ctr">
            <a:noAutofit/>
          </a:bodyPr>
          <a:lstStyle/>
          <a:p>
            <a:r>
              <a:rPr lang="en-US" sz="145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Located in the prestigious gated section in Belle Hall, this spacious Charleston Single is simply stunning and absolutely move-in ready. The home boasts luxurious finishes like the Brazilian cherry hardwood floors, columns leading in the formal dining room, tray ceiling in the dining room, intricate trim work throughout, built-ins next to the gas buck stove in the sitting area off of the eat-in kitchen, the double side porches and a relaxing owner's retreat on the first level. Upstairs is a great loft area and four spacious bedrooms that all share jack-n-</a:t>
            </a:r>
            <a:r>
              <a:rPr lang="en-US" sz="1450" dirty="0" err="1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jill</a:t>
            </a:r>
            <a:r>
              <a:rPr lang="en-US" sz="145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baths. The deck off of the living room offers another great outdoor living space. The two car garage boasts close to 500 square footage of storage space.</a:t>
            </a:r>
          </a:p>
          <a:p>
            <a:endParaRPr lang="en-US" sz="1450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sz="1450" u="sng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Additional features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5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Chef's kitchen features breakfast bar seating, a center island with gas range, tile backsplash, SS appliances, an eat-in area, granite counters and maple cabinets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5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Master bath has a dual vanity, jetted tub, walk-in tile shower and huge walk-in closet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5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Built-in surround sound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5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Rinnai tankless water heater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5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Smart wiring with security system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5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Double French doors in the living room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5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Plantation shutters throughout the main floor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5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Community pool, parks, walking trails, dock and boat ramp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450" b="1" i="1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sz="1450" b="1" i="1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Book your showing today!</a:t>
            </a:r>
          </a:p>
        </p:txBody>
      </p:sp>
      <p:sp>
        <p:nvSpPr>
          <p:cNvPr id="5" name="Rectangle 4"/>
          <p:cNvSpPr/>
          <p:nvPr/>
        </p:nvSpPr>
        <p:spPr>
          <a:xfrm>
            <a:off x="-4182" y="3541693"/>
            <a:ext cx="77765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Times New Roman" panose="02020603050405020304" pitchFamily="18" charset="0"/>
              </a:rPr>
              <a:t>Gated Living</a:t>
            </a:r>
          </a:p>
          <a:p>
            <a:r>
              <a:rPr lang="en-US" sz="2800" i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Times New Roman" panose="02020603050405020304" pitchFamily="18" charset="0"/>
              </a:rPr>
              <a:t>East of the Cooper</a:t>
            </a:r>
            <a:endParaRPr lang="en-US" sz="2800" i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3" b="11067"/>
          <a:stretch/>
        </p:blipFill>
        <p:spPr>
          <a:xfrm>
            <a:off x="8382000" y="3067050"/>
            <a:ext cx="1905000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ight Brace 6"/>
          <p:cNvSpPr/>
          <p:nvPr/>
        </p:nvSpPr>
        <p:spPr>
          <a:xfrm rot="16200000">
            <a:off x="-1981742" y="2519499"/>
            <a:ext cx="228599" cy="3419200"/>
          </a:xfrm>
          <a:prstGeom prst="rightBrace">
            <a:avLst>
              <a:gd name="adj1" fmla="val 37151"/>
              <a:gd name="adj2" fmla="val 50000"/>
            </a:avLst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4" y="12344400"/>
            <a:ext cx="7772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Palatino Linotype" panose="02040502050505030304" pitchFamily="18" charset="0"/>
              </a:rPr>
              <a:t>Jack Hall     jack@mattoneillteam.com     (847) 212-4613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33" y="6207610"/>
            <a:ext cx="1824228" cy="1216152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33" y="4825432"/>
            <a:ext cx="1824228" cy="1216152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33" y="10354144"/>
            <a:ext cx="1824228" cy="12161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38600" y="25975"/>
            <a:ext cx="3880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0"/>
                <a:cs typeface="Times New Roman" panose="02020603050405020304" pitchFamily="18" charset="0"/>
              </a:rPr>
              <a:t>Parkshore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0"/>
                <a:cs typeface="Times New Roman" panose="02020603050405020304" pitchFamily="18" charset="0"/>
              </a:rPr>
              <a:t>Marshfront</a:t>
            </a:r>
            <a:endParaRPr lang="en-US" sz="2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33" y="7589788"/>
            <a:ext cx="1824228" cy="1216152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33" y="8971966"/>
            <a:ext cx="1824228" cy="1216152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400" y="7114241"/>
            <a:ext cx="2286000" cy="1524000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400" y="5384331"/>
            <a:ext cx="2286000" cy="1526119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8305800"/>
            <a:ext cx="1824228" cy="1216152"/>
          </a:xfrm>
          <a:prstGeom prst="rect">
            <a:avLst/>
          </a:prstGeom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7988" y="8841568"/>
            <a:ext cx="2282825" cy="1524000"/>
          </a:xfrm>
          <a:prstGeom prst="rect">
            <a:avLst/>
          </a:prstGeom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400" y="10571470"/>
            <a:ext cx="2286000" cy="1524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8309A1-398B-420A-BCDD-ABACABFD191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5046"/>
            <a:ext cx="1828800" cy="909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805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258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Edwardian Script ITC</vt:lpstr>
      <vt:lpstr>Palatino Linotype</vt:lpstr>
      <vt:lpstr>Trajan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52</cp:revision>
  <dcterms:created xsi:type="dcterms:W3CDTF">2006-08-16T00:00:00Z</dcterms:created>
  <dcterms:modified xsi:type="dcterms:W3CDTF">2019-11-01T19:09:06Z</dcterms:modified>
</cp:coreProperties>
</file>