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211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12/18/2019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16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24341"/>
            <a:ext cx="7772400" cy="75725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368 Evian Way</a:t>
            </a:r>
          </a:p>
          <a:p>
            <a:pPr algn="ctr"/>
            <a:r>
              <a:rPr lang="en-US" sz="1800" dirty="0">
                <a:solidFill>
                  <a:schemeClr val="bg2">
                    <a:lumMod val="50000"/>
                  </a:schemeClr>
                </a:solidFill>
                <a:latin typeface="Palatino Linotype" panose="02040502050505030304" pitchFamily="18" charset="0"/>
              </a:rPr>
              <a:t>Belle Hall ~ Mount Pleasant, SC 29464 ~ MLS# 19022093 ~ $1,045,000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 y="5384099"/>
            <a:ext cx="5486401" cy="6718978"/>
          </a:xfrm>
        </p:spPr>
        <p:txBody>
          <a:bodyPr anchor="ctr">
            <a:noAutofit/>
          </a:bodyPr>
          <a:lstStyle/>
          <a:p>
            <a:r>
              <a:rPr lang="en-US" sz="1350" dirty="0">
                <a:solidFill>
                  <a:schemeClr val="bg2">
                    <a:lumMod val="25000"/>
                  </a:schemeClr>
                </a:solidFill>
                <a:latin typeface="Palatino Linotype" panose="02040502050505030304" pitchFamily="18" charset="0"/>
                <a:cs typeface="Times New Roman" panose="02020603050405020304" pitchFamily="18" charset="0"/>
              </a:rPr>
              <a:t>LOCATION, LOCATION, LOCATION! This home is 10 miles from downtown, 14 miles to the airport, and directly across the street from Belle Hall Shopping Center with Harris Teeter, South Coast Bank, CVS, and many restaurants. It is also 3 miles from the new Lucy Beckham High School. Located in the prestigious gated section of Belle Hall, this spacious Charleston Single is simply stunning and absolutely move-in ready. The home boasts high-end luxurious finishes like the Brazilian Cherry hardwood floors, columns in the formal dining room, tray ceilings, intricate trim work throughout, built-ins and gas buck stove in the sitting area off of the eat-in kitchen, double-sided porches and a spacious luxury owner's retreat of the first level. Upstairs are four spacious bedrooms, large Jack-n-Jill baths, and a large media / office area. The deck off of the living room offers another great outdoor living space. The two-car garage boasts close to 500 square footage of storage space.</a:t>
            </a:r>
          </a:p>
          <a:p>
            <a:endParaRPr lang="en-US" sz="1350" dirty="0">
              <a:solidFill>
                <a:schemeClr val="bg2">
                  <a:lumMod val="25000"/>
                </a:schemeClr>
              </a:solidFill>
              <a:latin typeface="Palatino Linotype" panose="02040502050505030304" pitchFamily="18" charset="0"/>
              <a:cs typeface="Times New Roman" panose="02020603050405020304" pitchFamily="18" charset="0"/>
            </a:endParaRPr>
          </a:p>
          <a:p>
            <a:r>
              <a:rPr lang="en-US" sz="135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Chef's kitchen features breakfast bar seating, a center island with gas range, tile backsplash, SS appliances, an eat-in area, granite counters and maple cabinets</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Master bath has a dual vanity, jetted tub, walk-in tile shower and huge walk-in closet</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Built-in surround sound</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Rinnai tankless water heater</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Smart wiring with security system</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Double French doors in the living room</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Plantation shutters throughout the main floor</a:t>
            </a:r>
          </a:p>
          <a:p>
            <a:pPr marL="171450" indent="-171450" algn="l">
              <a:buFont typeface="Arial" panose="020B0604020202020204" pitchFamily="34" charset="0"/>
              <a:buChar char="•"/>
            </a:pPr>
            <a:r>
              <a:rPr lang="en-US" sz="1350" dirty="0">
                <a:solidFill>
                  <a:schemeClr val="bg2">
                    <a:lumMod val="25000"/>
                  </a:schemeClr>
                </a:solidFill>
                <a:latin typeface="Palatino Linotype" panose="02040502050505030304" pitchFamily="18" charset="0"/>
                <a:cs typeface="Times New Roman" panose="02020603050405020304" pitchFamily="18" charset="0"/>
              </a:rPr>
              <a:t>Community pool, parks, walking trails, dock and boat ramp</a:t>
            </a:r>
          </a:p>
          <a:p>
            <a:pPr marL="171450" indent="-171450" algn="l">
              <a:buFont typeface="Arial" panose="020B0604020202020204" pitchFamily="34" charset="0"/>
              <a:buChar char="•"/>
            </a:pPr>
            <a:endParaRPr lang="en-US" sz="135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35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776582" cy="523220"/>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Reduced Price</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Jack Hall     jack@mattoneillteam.com     (847) 212-4613</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738433" y="6207610"/>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738433" y="4825432"/>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38433" y="10354144"/>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738433" y="7589788"/>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738433" y="8971966"/>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5486400" y="7114241"/>
            <a:ext cx="2286000" cy="1524000"/>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rcRect/>
          <a:stretch/>
        </p:blipFill>
        <p:spPr>
          <a:xfrm>
            <a:off x="5486400" y="5384331"/>
            <a:ext cx="2286000" cy="1526119"/>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34500" y="830580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rcRect/>
          <a:stretch/>
        </p:blipFill>
        <p:spPr>
          <a:xfrm>
            <a:off x="5487988" y="8841568"/>
            <a:ext cx="2282825" cy="1524000"/>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rcRect/>
          <a:stretch/>
        </p:blipFill>
        <p:spPr>
          <a:xfrm>
            <a:off x="5486400" y="10571470"/>
            <a:ext cx="2286000" cy="152400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lum bright="70000" contrast="-70000"/>
            <a:extLst>
              <a:ext uri="{28A0092B-C50C-407E-A947-70E740481C1C}">
                <a14:useLocalDpi xmlns:a14="http://schemas.microsoft.com/office/drawing/2010/main" val="0"/>
              </a:ext>
            </a:extLst>
          </a:blip>
          <a:stretch>
            <a:fillRect/>
          </a:stretch>
        </p:blipFill>
        <p:spPr>
          <a:xfrm>
            <a:off x="220990" y="3433942"/>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305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2019-12-18T21:56:56Z</dcterms:modified>
</cp:coreProperties>
</file>