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02B"/>
    <a:srgbClr val="FF9900"/>
    <a:srgbClr val="FFFFFF"/>
    <a:srgbClr val="07CB10"/>
    <a:srgbClr val="FFCC00"/>
    <a:srgbClr val="FFCC66"/>
    <a:srgbClr val="FFCD9B"/>
    <a:srgbClr val="66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657600" y="7235825"/>
            <a:ext cx="3581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Two+ car garage w/lots of extra storage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Not far from the beach at IOP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BR or flex space on main level 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3947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152400" y="7010400"/>
            <a:ext cx="312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One-Owner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second home/”beach” home has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been very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gently and scarcely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lived in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Park West amenities, trails, pools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Screened porch and separate grilling deck</a:t>
            </a: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10795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549400" y="-19110"/>
            <a:ext cx="3740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“Great location near all the amenities…”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" y="762000"/>
            <a:ext cx="6858000" cy="45549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604007" y="7620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Mt Pleasant, SC 29466</a:t>
            </a:r>
            <a:endParaRPr lang="en-US" sz="1600" b="1" dirty="0">
              <a:solidFill>
                <a:srgbClr val="FFD1A3"/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71714" y="203200"/>
            <a:ext cx="37993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3696 Bagley </a:t>
            </a:r>
            <a:r>
              <a:rPr lang="en-US" sz="4400" b="1" dirty="0" err="1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80000"/>
            <a:ext cx="2618159" cy="17389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40" y="4953000"/>
            <a:ext cx="2618160" cy="17389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99" y="4876800"/>
            <a:ext cx="2287997" cy="1519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77800" y="6516469"/>
            <a:ext cx="63191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Wonderful, spacious town home, </a:t>
            </a:r>
          </a:p>
          <a:p>
            <a:r>
              <a:rPr lang="en-US" b="1" dirty="0" smtClean="0">
                <a:solidFill>
                  <a:srgbClr val="FFD1A3"/>
                </a:solidFill>
              </a:rPr>
              <a:t>		               excellent condition, carefree living</a:t>
            </a:r>
            <a:endParaRPr lang="en-US" b="1" dirty="0">
              <a:solidFill>
                <a:srgbClr val="FFD1A3"/>
              </a:solidFill>
            </a:endParaRPr>
          </a:p>
        </p:txBody>
      </p:sp>
      <p:sp>
        <p:nvSpPr>
          <p:cNvPr id="8" name="Vertical Scroll 7"/>
          <p:cNvSpPr/>
          <p:nvPr/>
        </p:nvSpPr>
        <p:spPr bwMode="auto">
          <a:xfrm>
            <a:off x="5289525" y="1219200"/>
            <a:ext cx="1595833" cy="1143000"/>
          </a:xfrm>
          <a:prstGeom prst="verticalScroll">
            <a:avLst/>
          </a:prstGeom>
          <a:solidFill>
            <a:srgbClr val="07CB10">
              <a:alpha val="7098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$369,000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FF"/>
                </a:solidFill>
              </a:rPr>
              <a:t>4 BR/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3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 BA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FF"/>
                </a:solidFill>
              </a:rPr>
              <a:t>2375SF</a:t>
            </a:r>
            <a:endParaRPr kumimoji="0" lang="en-US" sz="1600" b="1" i="1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9786627">
            <a:off x="658462" y="2504703"/>
            <a:ext cx="5205271" cy="3416320"/>
          </a:xfrm>
          <a:prstGeom prst="rect">
            <a:avLst/>
          </a:prstGeom>
          <a:noFill/>
          <a:ln>
            <a:noFill/>
          </a:ln>
          <a:effectLst>
            <a:outerShdw dist="76200" dir="5400000" algn="ctr" rotWithShape="0">
              <a:srgbClr val="FFC0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Open House</a:t>
            </a:r>
          </a:p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Sunday</a:t>
            </a:r>
          </a:p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1-3 PM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100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59</cp:revision>
  <dcterms:created xsi:type="dcterms:W3CDTF">2007-02-23T22:02:58Z</dcterms:created>
  <dcterms:modified xsi:type="dcterms:W3CDTF">2015-11-12T20:43:21Z</dcterms:modified>
</cp:coreProperties>
</file>