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BB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02" y="-264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hyperlink" Target="mailto:jvroon@southernlivingre.com" TargetMode="Externa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0" Type="http://schemas.openxmlformats.org/officeDocument/2006/relationships/image" Target="../media/image7.jpg"/><Relationship Id="rId4" Type="http://schemas.openxmlformats.org/officeDocument/2006/relationships/hyperlink" Target="http://www.southernlivingre.com/" TargetMode="External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31996"/>
            <a:ext cx="5334000" cy="3669103"/>
          </a:xfrm>
        </p:spPr>
        <p:txBody>
          <a:bodyPr anchor="ctr"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Great opportunity to own a marsh view town home! Unique location in the back of the community near the water with a Private &amp; Peaceful view of the marsh, water &amp; horse pastures from your master bedroom, kitchen &amp; covered deck. </a:t>
            </a:r>
          </a:p>
          <a:p>
            <a:pPr>
              <a:lnSpc>
                <a:spcPct val="120000"/>
              </a:lnSpc>
            </a:pPr>
            <a:endParaRPr lang="en-US" sz="16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Regime Fee includes Hazard Insurance, Lawn &amp; landscape Maintenance, Use &amp; Maintenance of Pool, Water &amp; Sewer, Termite Bond &amp; Annual Renewal, Ext Building Maintenance.</a:t>
            </a:r>
          </a:p>
          <a:p>
            <a:pPr>
              <a:lnSpc>
                <a:spcPct val="120000"/>
              </a:lnSpc>
            </a:pPr>
            <a:endParaRPr lang="en-US" sz="1600" dirty="0">
              <a:solidFill>
                <a:schemeClr val="tx2">
                  <a:lumMod val="75000"/>
                </a:schemeClr>
              </a:solidFill>
              <a:latin typeface="Georgia" panose="02040502050405020303" pitchFamily="18" charset="0"/>
            </a:endParaRPr>
          </a:p>
          <a:p>
            <a:pPr>
              <a:lnSpc>
                <a:spcPct val="120000"/>
              </a:lnSpc>
            </a:pPr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YOU MUST SEE THIS LOCATION TO APPRECIATE!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262" y="8801100"/>
            <a:ext cx="2624138" cy="9525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8801100"/>
            <a:ext cx="3886200" cy="113877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Jonathan </a:t>
            </a:r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Vroon</a:t>
            </a:r>
            <a:endParaRPr lang="en-US" sz="1800" b="1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</a:rPr>
              <a:t>(843) 514-3114</a:t>
            </a: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3"/>
              </a:rPr>
              <a:t>jvroon@southernlivingre.com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  <a:p>
            <a:r>
              <a:rPr lang="en-US" sz="1600" dirty="0">
                <a:solidFill>
                  <a:schemeClr val="tx2">
                    <a:lumMod val="50000"/>
                  </a:schemeClr>
                </a:solidFill>
                <a:latin typeface="Georgia" panose="02040502050405020303" pitchFamily="18" charset="0"/>
                <a:hlinkClick r:id="rId4"/>
              </a:rPr>
              <a:t>www.southernlivingre.com</a:t>
            </a:r>
            <a:endParaRPr lang="en-US" sz="1600" dirty="0">
              <a:solidFill>
                <a:schemeClr val="tx2">
                  <a:lumMod val="50000"/>
                </a:schemeClr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51"/>
            <a:ext cx="5334000" cy="40053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9"/>
          <p:cNvSpPr/>
          <p:nvPr/>
        </p:nvSpPr>
        <p:spPr>
          <a:xfrm>
            <a:off x="0" y="3960674"/>
            <a:ext cx="535522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369 Kelsey Boulevard</a:t>
            </a:r>
          </a:p>
          <a:p>
            <a:pPr algn="ctr"/>
            <a:r>
              <a:rPr lang="de-DE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Beresford Commons ~ Wando</a:t>
            </a:r>
          </a:p>
          <a:p>
            <a:pPr algn="ctr"/>
            <a:r>
              <a:rPr lang="de-DE" dirty="0">
                <a:solidFill>
                  <a:srgbClr val="80BBE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MLS# 17011667 ~ $139,900</a:t>
            </a:r>
            <a:endParaRPr lang="en-US" dirty="0">
              <a:solidFill>
                <a:srgbClr val="80BBE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48262" y="9689068"/>
            <a:ext cx="26241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Georgia" panose="02040502050405020303" pitchFamily="18" charset="0"/>
              </a:rPr>
              <a:t>Southern Living Real Estate</a:t>
            </a:r>
            <a:br>
              <a:rPr lang="en-US" sz="900" dirty="0">
                <a:latin typeface="Georgia" panose="02040502050405020303" pitchFamily="18" charset="0"/>
              </a:rPr>
            </a:br>
            <a:r>
              <a:rPr lang="en-US" sz="900" dirty="0">
                <a:latin typeface="Georgia" panose="02040502050405020303" pitchFamily="18" charset="0"/>
              </a:rPr>
              <a:t>2249 Salt Wind Way, Mt. Pleasant, SC 29466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0"/>
            <a:ext cx="2438400" cy="1828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1883410"/>
            <a:ext cx="1188720" cy="158496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6802120"/>
            <a:ext cx="2438400" cy="18288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7247" y="5059290"/>
            <a:ext cx="2438400" cy="18288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0" y="1883410"/>
            <a:ext cx="1188720" cy="158496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5162550"/>
            <a:ext cx="1188720" cy="158496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0" y="5162550"/>
            <a:ext cx="1188720" cy="158496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3522980"/>
            <a:ext cx="1188720" cy="158496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3680" y="3522980"/>
            <a:ext cx="1188720" cy="1584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8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109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</cp:revision>
  <dcterms:created xsi:type="dcterms:W3CDTF">2006-08-16T00:00:00Z</dcterms:created>
  <dcterms:modified xsi:type="dcterms:W3CDTF">2017-06-07T17:49:33Z</dcterms:modified>
</cp:coreProperties>
</file>