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3/20/2020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3/20/2020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59804"/>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5498498"/>
            <a:ext cx="8229600" cy="1927811"/>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Oceanfront ... 36 Ocean Point within Wild Dunes is a privately Gated community and Oceanfront. This 'furnished' home is truly spectacular! From the magnificent ocean views, stunning living space, gourmet kitchen, plantation shutters, double screen porches and an unbelievable master suite with huge Ocean Views and private wet bar--you won't want to leave! Every detail was thoughtfully planned and executed to make this Oceanfront home the amazing home that it is.</a:t>
            </a:r>
          </a:p>
        </p:txBody>
      </p:sp>
      <p:sp>
        <p:nvSpPr>
          <p:cNvPr id="2" name="Title 1"/>
          <p:cNvSpPr>
            <a:spLocks noGrp="1"/>
          </p:cNvSpPr>
          <p:nvPr>
            <p:ph type="ctrTitle"/>
          </p:nvPr>
        </p:nvSpPr>
        <p:spPr>
          <a:xfrm>
            <a:off x="0" y="4495800"/>
            <a:ext cx="8229600" cy="961406"/>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36 Ocean Point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Wild Dunes | Isle of Palms, SC 29451 | MLS# 19032736</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i="1" cap="none" dirty="0">
                <a:ln w="10541" cmpd="sng">
                  <a:noFill/>
                  <a:prstDash val="solid"/>
                </a:ln>
                <a:solidFill>
                  <a:schemeClr val="tx2"/>
                </a:solidFill>
                <a:effectLst>
                  <a:outerShdw blurRad="38100" dist="38100" dir="2700000" algn="tl">
                    <a:srgbClr val="000000">
                      <a:alpha val="43137"/>
                    </a:srgbClr>
                  </a:outerShdw>
                </a:effectLst>
                <a:highlight>
                  <a:srgbClr val="FFFF00"/>
                </a:highlight>
                <a:latin typeface="Century Gothic" panose="020B0502020202020204" pitchFamily="34" charset="0"/>
              </a:rPr>
              <a:t>NEW PRICE! $1,795,000</a:t>
            </a:r>
            <a:endParaRPr lang="en-US" sz="1200" i="1" cap="none" dirty="0">
              <a:ln w="10541" cmpd="sng">
                <a:noFill/>
                <a:prstDash val="solid"/>
              </a:ln>
              <a:solidFill>
                <a:schemeClr val="tx2"/>
              </a:solidFill>
              <a:effectLst>
                <a:outerShdw blurRad="38100" dist="38100" dir="2700000" algn="tl">
                  <a:srgbClr val="000000">
                    <a:alpha val="43137"/>
                  </a:srgbClr>
                </a:outerShdw>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1" y="76200"/>
            <a:ext cx="8229600" cy="830997"/>
          </a:xfrm>
          <a:prstGeom prst="rect">
            <a:avLst/>
          </a:prstGeom>
          <a:noFill/>
        </p:spPr>
        <p:txBody>
          <a:bodyPr wrap="square">
            <a:spAutoFit/>
          </a:bodyPr>
          <a:lstStyle/>
          <a:p>
            <a:pPr algn="ctr"/>
            <a:r>
              <a:rPr lang="en-US" sz="2400" b="1" i="1" dirty="0">
                <a:solidFill>
                  <a:schemeClr val="bg1"/>
                </a:solidFill>
                <a:effectLst>
                  <a:outerShdw blurRad="50800" dist="38100" dir="5400000" algn="t" rotWithShape="0">
                    <a:schemeClr val="tx2">
                      <a:lumMod val="50000"/>
                      <a:alpha val="40000"/>
                    </a:schemeClr>
                  </a:outerShdw>
                </a:effectLst>
              </a:rPr>
              <a:t>Oceanfront...  Views...</a:t>
            </a:r>
          </a:p>
          <a:p>
            <a:pPr algn="ctr"/>
            <a:r>
              <a:rPr lang="en-US" sz="2400" b="1" i="1" dirty="0">
                <a:solidFill>
                  <a:schemeClr val="bg1"/>
                </a:solidFill>
                <a:effectLst>
                  <a:outerShdw blurRad="50800" dist="38100" dir="5400000" algn="t" rotWithShape="0">
                    <a:schemeClr val="tx2">
                      <a:lumMod val="50000"/>
                      <a:alpha val="40000"/>
                    </a:schemeClr>
                  </a:outerShdw>
                </a:effectLst>
              </a:rPr>
              <a:t>Spectacular Wild </a:t>
            </a:r>
            <a:r>
              <a:rPr lang="en-US" sz="2400" b="1" i="1">
                <a:solidFill>
                  <a:schemeClr val="bg1"/>
                </a:solidFill>
                <a:effectLst>
                  <a:outerShdw blurRad="50800" dist="38100" dir="5400000" algn="t" rotWithShape="0">
                    <a:schemeClr val="tx2">
                      <a:lumMod val="50000"/>
                      <a:alpha val="40000"/>
                    </a:schemeClr>
                  </a:outerShdw>
                </a:effectLst>
              </a:rPr>
              <a:t>Dunes Home!</a:t>
            </a:r>
            <a:endParaRPr lang="en-US" sz="24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0800" y="7467601"/>
            <a:ext cx="1828800" cy="1217509"/>
          </a:xfrm>
          <a:prstGeom prst="rect">
            <a:avLst/>
          </a:prstGeom>
          <a:ln>
            <a:noFill/>
          </a:ln>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39" y="7467601"/>
            <a:ext cx="1826270" cy="1214141"/>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32766" y="7467601"/>
            <a:ext cx="1828799" cy="1214972"/>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8382000" y="1911747"/>
            <a:ext cx="3071675"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OWNER MOTIVATED</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67422" y="7467601"/>
            <a:ext cx="1827520" cy="121412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267</TotalTime>
  <Words>154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36 Ocean Point Drive Wild Dunes | Isle of Palms, SC 29451 | MLS# 19032736 NEW PRICE! $1,795,000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2020-03-20T14:33:21Z</dcterms:modified>
</cp:coreProperties>
</file>