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300" y="-79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8"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5/26/2020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5"/>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5"/>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6"/>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1" y="2251500"/>
            <a:ext cx="363616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3" y="2251500"/>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1" y="3464563"/>
            <a:ext cx="363616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3" y="3464563"/>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5/26/2020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2"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3"/>
            <a:ext cx="2707482"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4" y="400474"/>
            <a:ext cx="4600576"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6"/>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5/26/2020</a:t>
            </a:fld>
            <a:endParaRPr lang="en-US"/>
          </a:p>
        </p:txBody>
      </p:sp>
      <p:sp>
        <p:nvSpPr>
          <p:cNvPr id="3" name="Footer Placeholder 2"/>
          <p:cNvSpPr>
            <a:spLocks noGrp="1"/>
          </p:cNvSpPr>
          <p:nvPr>
            <p:ph type="ftr" sz="quarter" idx="3"/>
          </p:nvPr>
        </p:nvSpPr>
        <p:spPr>
          <a:xfrm>
            <a:off x="2811780" y="9411126"/>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6"/>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8229600" cy="5459804"/>
          </a:xfrm>
          <a:prstGeom prst="rect">
            <a:avLst/>
          </a:prstGeom>
          <a:ln>
            <a:noFill/>
          </a:ln>
          <a:effectLst/>
        </p:spPr>
      </p:pic>
      <p:sp>
        <p:nvSpPr>
          <p:cNvPr id="21" name="Rectangle 20"/>
          <p:cNvSpPr/>
          <p:nvPr/>
        </p:nvSpPr>
        <p:spPr>
          <a:xfrm>
            <a:off x="228601" y="89293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 y="5498498"/>
            <a:ext cx="8229600" cy="1927811"/>
          </a:xfrm>
        </p:spPr>
        <p:txBody>
          <a:bodyPr anchor="ctr">
            <a:noAutofit/>
          </a:bodyPr>
          <a:lstStyle/>
          <a:p>
            <a:r>
              <a:rPr lang="en-US" sz="16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Oceanfront ... 36 Ocean Point within Wild Dunes is a privately Gated community and Oceanfront. This 'furnished' home is truly spectacular! From the magnificent ocean views, stunning living space, gourmet kitchen, plantation shutters, double screen porches and an unbelievable master suite with huge Ocean Views and private wet bar--you won't want to leave! Every detail was thoughtfully planned and executed to make this Oceanfront home the amazing home that it is.</a:t>
            </a:r>
          </a:p>
        </p:txBody>
      </p:sp>
      <p:sp>
        <p:nvSpPr>
          <p:cNvPr id="2" name="Title 1"/>
          <p:cNvSpPr>
            <a:spLocks noGrp="1"/>
          </p:cNvSpPr>
          <p:nvPr>
            <p:ph type="ctrTitle"/>
          </p:nvPr>
        </p:nvSpPr>
        <p:spPr>
          <a:xfrm>
            <a:off x="0" y="4495800"/>
            <a:ext cx="8229600" cy="961406"/>
          </a:xfrm>
        </p:spPr>
        <p:txBody>
          <a:bodyPr anchor="t">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36 Ocean Point Drive</a:t>
            </a:r>
            <a:br>
              <a:rPr lang="en-US" sz="20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br>
            <a:r>
              <a:rPr lang="en-US" sz="16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Wild Dunes | Isle of Palms, SC 29451 | MLS# 19032736</a:t>
            </a:r>
            <a:br>
              <a:rPr lang="en-US" sz="16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br>
            <a:r>
              <a:rPr lang="en-US" sz="1600" i="1" cap="none">
                <a:ln w="10541" cmpd="sng">
                  <a:noFill/>
                  <a:prstDash val="solid"/>
                </a:ln>
                <a:solidFill>
                  <a:schemeClr val="tx2"/>
                </a:solidFill>
                <a:effectLst>
                  <a:outerShdw blurRad="38100" dist="38100" dir="2700000" algn="tl">
                    <a:srgbClr val="000000">
                      <a:alpha val="43137"/>
                    </a:srgbClr>
                  </a:outerShdw>
                </a:effectLst>
                <a:highlight>
                  <a:srgbClr val="FFFF00"/>
                </a:highlight>
                <a:latin typeface="Century Gothic" panose="020B0502020202020204" pitchFamily="34" charset="0"/>
              </a:rPr>
              <a:t>PRICED RIGHT @ </a:t>
            </a:r>
            <a:r>
              <a:rPr lang="en-US" sz="1600" i="1" cap="none" dirty="0">
                <a:ln w="10541" cmpd="sng">
                  <a:noFill/>
                  <a:prstDash val="solid"/>
                </a:ln>
                <a:solidFill>
                  <a:schemeClr val="tx2"/>
                </a:solidFill>
                <a:effectLst>
                  <a:outerShdw blurRad="38100" dist="38100" dir="2700000" algn="tl">
                    <a:srgbClr val="000000">
                      <a:alpha val="43137"/>
                    </a:srgbClr>
                  </a:outerShdw>
                </a:effectLst>
                <a:highlight>
                  <a:srgbClr val="FFFF00"/>
                </a:highlight>
                <a:latin typeface="Century Gothic" panose="020B0502020202020204" pitchFamily="34" charset="0"/>
              </a:rPr>
              <a:t>$1,795,000</a:t>
            </a:r>
            <a:endParaRPr lang="en-US" sz="1200" i="1" cap="none" dirty="0">
              <a:ln w="10541" cmpd="sng">
                <a:noFill/>
                <a:prstDash val="solid"/>
              </a:ln>
              <a:solidFill>
                <a:schemeClr val="tx2"/>
              </a:solidFill>
              <a:effectLst>
                <a:outerShdw blurRad="38100" dist="38100" dir="2700000" algn="tl">
                  <a:srgbClr val="000000">
                    <a:alpha val="43137"/>
                  </a:srgbClr>
                </a:outerShdw>
              </a:effectLst>
              <a:highlight>
                <a:srgbClr val="FFFF00"/>
              </a:highligh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62015" y="8970051"/>
            <a:ext cx="838139" cy="1047674"/>
          </a:xfrm>
          <a:prstGeom prst="rect">
            <a:avLst/>
          </a:prstGeom>
        </p:spPr>
      </p:pic>
      <p:sp>
        <p:nvSpPr>
          <p:cNvPr id="17" name="Rectangle 16"/>
          <p:cNvSpPr/>
          <p:nvPr/>
        </p:nvSpPr>
        <p:spPr>
          <a:xfrm>
            <a:off x="228601" y="8970668"/>
            <a:ext cx="7772399" cy="1046440"/>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Darlene Smith</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Office - (843) 886-8110</a:t>
            </a:r>
          </a:p>
          <a:p>
            <a:pPr algn="ctr"/>
            <a:r>
              <a:rPr lang="en-US" sz="1100" dirty="0">
                <a:solidFill>
                  <a:srgbClr val="10253F"/>
                </a:solidFill>
                <a:latin typeface="Century Gothic" panose="020B0502020202020204" pitchFamily="34" charset="0"/>
              </a:rPr>
              <a:t>Mobile - (843) 696-7824</a:t>
            </a:r>
          </a:p>
          <a:p>
            <a:pPr algn="ctr"/>
            <a:r>
              <a:rPr lang="en-US" sz="1100" dirty="0">
                <a:solidFill>
                  <a:srgbClr val="10253F"/>
                </a:solidFill>
                <a:latin typeface="Century Gothic" panose="020B0502020202020204" pitchFamily="34" charset="0"/>
              </a:rPr>
              <a:t>darlenesmith@carolinaone.com</a:t>
            </a:r>
          </a:p>
          <a:p>
            <a:pPr algn="ctr"/>
            <a:r>
              <a:rPr lang="en-US" sz="1100" dirty="0">
                <a:solidFill>
                  <a:srgbClr val="10253F"/>
                </a:solidFill>
                <a:latin typeface="Century Gothic" panose="020B0502020202020204" pitchFamily="34" charset="0"/>
              </a:rPr>
              <a:t>DarleneSmithTeam.com</a:t>
            </a:r>
          </a:p>
        </p:txBody>
      </p:sp>
      <p:grpSp>
        <p:nvGrpSpPr>
          <p:cNvPr id="24" name="Group 23"/>
          <p:cNvGrpSpPr/>
          <p:nvPr/>
        </p:nvGrpSpPr>
        <p:grpSpPr>
          <a:xfrm>
            <a:off x="320040" y="9038193"/>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rgbClr val="10253F"/>
                  </a:solidFill>
                  <a:latin typeface="Century Gothic" panose="020B0502020202020204" pitchFamily="34" charset="0"/>
                </a:rPr>
                <a:t>Carolina One Real Estate</a:t>
              </a:r>
            </a:p>
            <a:p>
              <a:pPr algn="ctr"/>
              <a:r>
                <a:rPr lang="en-US" sz="700" dirty="0">
                  <a:solidFill>
                    <a:srgbClr val="10253F"/>
                  </a:solidFill>
                  <a:latin typeface="Century Gothic" panose="020B0502020202020204" pitchFamily="34" charset="0"/>
                </a:rPr>
                <a:t>1503 Palm Blvd </a:t>
              </a:r>
              <a:r>
                <a:rPr lang="en-US" sz="700" dirty="0" err="1">
                  <a:solidFill>
                    <a:srgbClr val="10253F"/>
                  </a:solidFill>
                  <a:latin typeface="Century Gothic" panose="020B0502020202020204" pitchFamily="34" charset="0"/>
                </a:rPr>
                <a:t>Ste</a:t>
              </a:r>
              <a:endParaRPr lang="en-US" sz="700" dirty="0">
                <a:solidFill>
                  <a:srgbClr val="10253F"/>
                </a:solidFill>
                <a:latin typeface="Century Gothic" panose="020B0502020202020204" pitchFamily="34" charset="0"/>
              </a:endParaRPr>
            </a:p>
            <a:p>
              <a:pPr algn="ctr"/>
              <a:r>
                <a:rPr lang="en-US" sz="700" dirty="0">
                  <a:solidFill>
                    <a:srgbClr val="10253F"/>
                  </a:solidFill>
                  <a:latin typeface="Century Gothic" panose="020B0502020202020204" pitchFamily="34" charset="0"/>
                </a:rPr>
                <a:t>Isle of Palms, SC 29451</a:t>
              </a:r>
            </a:p>
          </p:txBody>
        </p:sp>
      </p:grpSp>
      <p:sp>
        <p:nvSpPr>
          <p:cNvPr id="30" name="Rectangle 29"/>
          <p:cNvSpPr/>
          <p:nvPr/>
        </p:nvSpPr>
        <p:spPr>
          <a:xfrm>
            <a:off x="1" y="76200"/>
            <a:ext cx="8229600" cy="830997"/>
          </a:xfrm>
          <a:prstGeom prst="rect">
            <a:avLst/>
          </a:prstGeom>
          <a:noFill/>
        </p:spPr>
        <p:txBody>
          <a:bodyPr wrap="square">
            <a:spAutoFit/>
          </a:bodyPr>
          <a:lstStyle/>
          <a:p>
            <a:pPr algn="ctr"/>
            <a:r>
              <a:rPr lang="en-US" sz="2400" b="1" i="1" dirty="0">
                <a:solidFill>
                  <a:schemeClr val="bg1"/>
                </a:solidFill>
                <a:effectLst>
                  <a:outerShdw blurRad="50800" dist="38100" dir="5400000" algn="t" rotWithShape="0">
                    <a:schemeClr val="tx2">
                      <a:lumMod val="50000"/>
                      <a:alpha val="40000"/>
                    </a:schemeClr>
                  </a:outerShdw>
                </a:effectLst>
              </a:rPr>
              <a:t>Oceanfront... Views...</a:t>
            </a:r>
          </a:p>
          <a:p>
            <a:pPr algn="ctr"/>
            <a:r>
              <a:rPr lang="en-US" sz="2400" b="1" i="1" dirty="0">
                <a:solidFill>
                  <a:schemeClr val="bg1"/>
                </a:solidFill>
                <a:effectLst>
                  <a:outerShdw blurRad="50800" dist="38100" dir="5400000" algn="t" rotWithShape="0">
                    <a:schemeClr val="tx2">
                      <a:lumMod val="50000"/>
                      <a:alpha val="40000"/>
                    </a:schemeClr>
                  </a:outerShdw>
                </a:effectLst>
              </a:rPr>
              <a:t>Spectacular Wild Dunes Home</a:t>
            </a:r>
            <a:endParaRPr lang="en-US" sz="2400" b="1" i="1" dirty="0">
              <a:solidFill>
                <a:schemeClr val="bg1"/>
              </a:solidFill>
              <a:effectLst>
                <a:outerShdw blurRad="50800" dist="38100" dir="5400000" algn="t" rotWithShape="0">
                  <a:schemeClr val="tx2">
                    <a:lumMod val="50000"/>
                    <a:alpha val="40000"/>
                  </a:schemeClr>
                </a:outerShdw>
              </a:effectLst>
              <a:highlight>
                <a:srgbClr val="FFFF00"/>
              </a:highlight>
            </a:endParaRP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6400800" y="7467601"/>
            <a:ext cx="1828800" cy="1217509"/>
          </a:xfrm>
          <a:prstGeom prst="rect">
            <a:avLst/>
          </a:prstGeom>
          <a:ln>
            <a:noFill/>
          </a:ln>
          <a:effectLst/>
        </p:spPr>
      </p:pic>
      <p:pic>
        <p:nvPicPr>
          <p:cNvPr id="20" name="Picture 19"/>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639" y="7467601"/>
            <a:ext cx="1826270" cy="1214141"/>
          </a:xfrm>
          <a:prstGeom prst="rect">
            <a:avLst/>
          </a:prstGeom>
          <a:ln>
            <a:noFill/>
          </a:ln>
          <a:effectLst/>
        </p:spPr>
      </p:pic>
      <p:pic>
        <p:nvPicPr>
          <p:cNvPr id="26" name="Picture 25">
            <a:extLst>
              <a:ext uri="{FF2B5EF4-FFF2-40B4-BE49-F238E27FC236}">
                <a16:creationId xmlns:a16="http://schemas.microsoft.com/office/drawing/2014/main" id="{5E82648F-9EE4-48A7-8EE2-2F88018775A9}"/>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2132766" y="7467601"/>
            <a:ext cx="1828799" cy="1214972"/>
          </a:xfrm>
          <a:prstGeom prst="rect">
            <a:avLst/>
          </a:prstGeom>
          <a:ln>
            <a:noFill/>
          </a:ln>
          <a:effectLst/>
        </p:spPr>
      </p:pic>
      <p:sp>
        <p:nvSpPr>
          <p:cNvPr id="4" name="Rectangle 3">
            <a:extLst>
              <a:ext uri="{FF2B5EF4-FFF2-40B4-BE49-F238E27FC236}">
                <a16:creationId xmlns:a16="http://schemas.microsoft.com/office/drawing/2014/main" id="{BD5F38D1-3C09-476C-9544-C12C023A5A70}"/>
              </a:ext>
            </a:extLst>
          </p:cNvPr>
          <p:cNvSpPr/>
          <p:nvPr/>
        </p:nvSpPr>
        <p:spPr>
          <a:xfrm>
            <a:off x="8382000" y="1911747"/>
            <a:ext cx="3071675" cy="461665"/>
          </a:xfrm>
          <a:prstGeom prst="rect">
            <a:avLst/>
          </a:prstGeom>
        </p:spPr>
        <p:txBody>
          <a:bodyPr wrap="none">
            <a:spAutoFit/>
          </a:bodyPr>
          <a:lstStyle/>
          <a:p>
            <a:r>
              <a:rPr lang="en-US" sz="2400" b="1" dirty="0">
                <a:ln w="10541" cmpd="sng">
                  <a:noFill/>
                  <a:prstDash val="solid"/>
                </a:ln>
                <a:solidFill>
                  <a:srgbClr val="FF0000"/>
                </a:solidFill>
                <a:effectLst>
                  <a:outerShdw blurRad="50800" dist="38100" dir="2700000" algn="tl" rotWithShape="0">
                    <a:prstClr val="black">
                      <a:alpha val="40000"/>
                    </a:prstClr>
                  </a:outerShdw>
                </a:effectLst>
                <a:highlight>
                  <a:srgbClr val="FFFF00"/>
                </a:highlight>
                <a:latin typeface="Century Gothic" panose="020B0502020202020204" pitchFamily="34" charset="0"/>
              </a:rPr>
              <a:t>OWNER MOTIVATED</a:t>
            </a:r>
            <a:endParaRPr lang="en-US" sz="2400" b="1" dirty="0">
              <a:solidFill>
                <a:srgbClr val="FF0000"/>
              </a:solidFill>
              <a:effectLst>
                <a:outerShdw blurRad="50800" dist="38100" dir="2700000" algn="tl" rotWithShape="0">
                  <a:prstClr val="black">
                    <a:alpha val="40000"/>
                  </a:prstClr>
                </a:outerShdw>
              </a:effectLst>
              <a:highlight>
                <a:srgbClr val="FFFF00"/>
              </a:highlight>
            </a:endParaRPr>
          </a:p>
        </p:txBody>
      </p:sp>
      <p:pic>
        <p:nvPicPr>
          <p:cNvPr id="27" name="Picture 26">
            <a:extLst>
              <a:ext uri="{FF2B5EF4-FFF2-40B4-BE49-F238E27FC236}">
                <a16:creationId xmlns:a16="http://schemas.microsoft.com/office/drawing/2014/main" id="{06AB4266-2235-4377-8E2D-03E878AFD139}"/>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4267422" y="7467601"/>
            <a:ext cx="1827520" cy="1214122"/>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269</TotalTime>
  <Words>153</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36 Ocean Point Drive Wild Dunes | Isle of Palms, SC 29451 | MLS# 19032736 PRICED RIGHT @ $1,795,000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82</cp:revision>
  <dcterms:created xsi:type="dcterms:W3CDTF">2006-08-16T00:00:00Z</dcterms:created>
  <dcterms:modified xsi:type="dcterms:W3CDTF">2020-05-26T19:35:08Z</dcterms:modified>
</cp:coreProperties>
</file>