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300"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7/16/2020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7/16/2020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5459804"/>
          </a:xfrm>
          <a:prstGeom prst="rect">
            <a:avLst/>
          </a:prstGeom>
          <a:ln>
            <a:noFill/>
          </a:ln>
          <a:effectLst/>
        </p:spPr>
      </p:pic>
      <p:sp>
        <p:nvSpPr>
          <p:cNvPr id="21" name="Rectangle 20"/>
          <p:cNvSpPr/>
          <p:nvPr/>
        </p:nvSpPr>
        <p:spPr>
          <a:xfrm>
            <a:off x="228601"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 y="5498498"/>
            <a:ext cx="8229600" cy="1927811"/>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Oceanfront ... 36 Ocean Point within Wild Dunes is a privately Gated community and Oceanfront. This 'furnished' home is truly spectacular! From the magnificent ocean views, stunning living space, gourmet kitchen, plantation shutters, double screen porches and an unbelievable master suite with huge Ocean Views and private wet bar--you won't want to leave! Every detail was thoughtfully planned and executed to make this Oceanfront home the amazing home that it is.</a:t>
            </a:r>
          </a:p>
        </p:txBody>
      </p:sp>
      <p:sp>
        <p:nvSpPr>
          <p:cNvPr id="2" name="Title 1"/>
          <p:cNvSpPr>
            <a:spLocks noGrp="1"/>
          </p:cNvSpPr>
          <p:nvPr>
            <p:ph type="ctrTitle"/>
          </p:nvPr>
        </p:nvSpPr>
        <p:spPr>
          <a:xfrm>
            <a:off x="0" y="4495800"/>
            <a:ext cx="8229600" cy="961406"/>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36 Ocean Point Drive</a:t>
            </a:r>
            <a:b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Wild Dunes | Isle of Palms, SC 29451 | MLS# 19032736 | $1,699,000</a:t>
            </a:r>
            <a:b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i="1" cap="none" dirty="0">
                <a:ln w="10541" cmpd="sng">
                  <a:noFill/>
                  <a:prstDash val="solid"/>
                </a:ln>
                <a:solidFill>
                  <a:schemeClr val="tx2"/>
                </a:solidFill>
                <a:effectLst>
                  <a:outerShdw blurRad="38100" dist="38100" dir="2700000" algn="tl">
                    <a:srgbClr val="000000">
                      <a:alpha val="43137"/>
                    </a:srgbClr>
                  </a:outerShdw>
                </a:effectLst>
                <a:highlight>
                  <a:srgbClr val="FFFF00"/>
                </a:highlight>
                <a:latin typeface="Century Gothic" panose="020B0502020202020204" pitchFamily="34" charset="0"/>
              </a:rPr>
              <a:t>EASY TO SHOW!</a:t>
            </a:r>
            <a:endParaRPr lang="en-US" sz="1200" i="1" cap="none" dirty="0">
              <a:ln w="10541" cmpd="sng">
                <a:noFill/>
                <a:prstDash val="solid"/>
              </a:ln>
              <a:solidFill>
                <a:schemeClr val="tx2"/>
              </a:solidFill>
              <a:effectLst>
                <a:outerShdw blurRad="38100" dist="38100" dir="2700000" algn="tl">
                  <a:srgbClr val="000000">
                    <a:alpha val="43137"/>
                  </a:srgbClr>
                </a:outerShdw>
              </a:effectLst>
              <a:highlight>
                <a:srgbClr val="FFFF00"/>
              </a:highligh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62015"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320040" y="9038193"/>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1" y="76200"/>
            <a:ext cx="8229600" cy="830997"/>
          </a:xfrm>
          <a:prstGeom prst="rect">
            <a:avLst/>
          </a:prstGeom>
          <a:noFill/>
        </p:spPr>
        <p:txBody>
          <a:bodyPr wrap="square">
            <a:spAutoFit/>
          </a:bodyPr>
          <a:lstStyle/>
          <a:p>
            <a:pPr algn="ctr"/>
            <a:r>
              <a:rPr lang="en-US" sz="2400" b="1" i="1" dirty="0">
                <a:solidFill>
                  <a:schemeClr val="bg1"/>
                </a:solidFill>
                <a:effectLst>
                  <a:outerShdw blurRad="50800" dist="38100" dir="5400000" algn="t" rotWithShape="0">
                    <a:schemeClr val="tx2">
                      <a:lumMod val="50000"/>
                      <a:alpha val="40000"/>
                    </a:schemeClr>
                  </a:outerShdw>
                </a:effectLst>
              </a:rPr>
              <a:t>Spectacular Wild Dunes Home</a:t>
            </a:r>
            <a:endParaRPr lang="en-US" sz="2400" b="1" i="1" dirty="0">
              <a:solidFill>
                <a:schemeClr val="bg1"/>
              </a:solidFill>
              <a:effectLst>
                <a:outerShdw blurRad="50800" dist="38100" dir="5400000" algn="t" rotWithShape="0">
                  <a:schemeClr val="tx2">
                    <a:lumMod val="50000"/>
                    <a:alpha val="40000"/>
                  </a:schemeClr>
                </a:outerShdw>
              </a:effectLst>
              <a:highlight>
                <a:srgbClr val="FFFF00"/>
              </a:highlight>
            </a:endParaRPr>
          </a:p>
          <a:p>
            <a:pPr algn="ctr"/>
            <a:r>
              <a:rPr lang="en-US" sz="2400" b="1" i="1" dirty="0">
                <a:solidFill>
                  <a:schemeClr val="bg1"/>
                </a:solidFill>
                <a:effectLst>
                  <a:outerShdw blurRad="50800" dist="38100" dir="5400000" algn="t" rotWithShape="0">
                    <a:schemeClr val="tx2">
                      <a:lumMod val="50000"/>
                      <a:alpha val="40000"/>
                    </a:schemeClr>
                  </a:outerShdw>
                </a:effectLst>
              </a:rPr>
              <a:t>Oceanfront... Views... </a:t>
            </a:r>
            <a:r>
              <a:rPr lang="en-US" sz="2400" b="1" i="1">
                <a:solidFill>
                  <a:schemeClr val="bg1"/>
                </a:solidFill>
                <a:effectLst>
                  <a:outerShdw blurRad="50800" dist="38100" dir="5400000" algn="t" rotWithShape="0">
                    <a:schemeClr val="tx2">
                      <a:lumMod val="50000"/>
                      <a:alpha val="40000"/>
                    </a:schemeClr>
                  </a:outerShdw>
                </a:effectLst>
              </a:rPr>
              <a:t>Oh My!!</a:t>
            </a:r>
            <a:endParaRPr lang="en-US" sz="2400" b="1" i="1" dirty="0">
              <a:solidFill>
                <a:schemeClr val="bg1"/>
              </a:solidFill>
              <a:effectLst>
                <a:outerShdw blurRad="50800" dist="38100" dir="5400000" algn="t" rotWithShape="0">
                  <a:schemeClr val="tx2">
                    <a:lumMod val="50000"/>
                    <a:alpha val="40000"/>
                  </a:schemeClr>
                </a:outerShdw>
              </a:effectLs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400800" y="7467601"/>
            <a:ext cx="1828800" cy="1217509"/>
          </a:xfrm>
          <a:prstGeom prst="rect">
            <a:avLst/>
          </a:prstGeom>
          <a:ln>
            <a:noFill/>
          </a:ln>
          <a:effectLst/>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39" y="7467601"/>
            <a:ext cx="1826270" cy="1214141"/>
          </a:xfrm>
          <a:prstGeom prst="rect">
            <a:avLst/>
          </a:prstGeom>
          <a:ln>
            <a:noFill/>
          </a:ln>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132766" y="7467601"/>
            <a:ext cx="1828799" cy="1214972"/>
          </a:xfrm>
          <a:prstGeom prst="rect">
            <a:avLst/>
          </a:prstGeom>
          <a:ln>
            <a:noFill/>
          </a:ln>
          <a:effectLst/>
        </p:spPr>
      </p:pic>
      <p:sp>
        <p:nvSpPr>
          <p:cNvPr id="4" name="Rectangle 3">
            <a:extLst>
              <a:ext uri="{FF2B5EF4-FFF2-40B4-BE49-F238E27FC236}">
                <a16:creationId xmlns:a16="http://schemas.microsoft.com/office/drawing/2014/main" id="{BD5F38D1-3C09-476C-9544-C12C023A5A70}"/>
              </a:ext>
            </a:extLst>
          </p:cNvPr>
          <p:cNvSpPr/>
          <p:nvPr/>
        </p:nvSpPr>
        <p:spPr>
          <a:xfrm>
            <a:off x="8382000" y="1911747"/>
            <a:ext cx="3071675" cy="461665"/>
          </a:xfrm>
          <a:prstGeom prst="rect">
            <a:avLst/>
          </a:prstGeom>
        </p:spPr>
        <p:txBody>
          <a:bodyPr wrap="none">
            <a:spAutoFit/>
          </a:bodyPr>
          <a:lstStyle/>
          <a:p>
            <a:r>
              <a:rPr lang="en-US" sz="2400" b="1" dirty="0">
                <a:ln w="10541" cmpd="sng">
                  <a:noFill/>
                  <a:prstDash val="solid"/>
                </a:ln>
                <a:solidFill>
                  <a:srgbClr val="FF0000"/>
                </a:solidFill>
                <a:effectLst>
                  <a:outerShdw blurRad="50800" dist="38100" dir="2700000" algn="tl" rotWithShape="0">
                    <a:prstClr val="black">
                      <a:alpha val="40000"/>
                    </a:prstClr>
                  </a:outerShdw>
                </a:effectLst>
                <a:highlight>
                  <a:srgbClr val="FFFF00"/>
                </a:highlight>
                <a:latin typeface="Century Gothic" panose="020B0502020202020204" pitchFamily="34" charset="0"/>
              </a:rPr>
              <a:t>OWNER MOTIVATED</a:t>
            </a:r>
            <a:endParaRPr lang="en-US" sz="2400" b="1" dirty="0">
              <a:solidFill>
                <a:srgbClr val="FF0000"/>
              </a:solidFill>
              <a:effectLst>
                <a:outerShdw blurRad="50800" dist="38100" dir="2700000" algn="tl" rotWithShape="0">
                  <a:prstClr val="black">
                    <a:alpha val="40000"/>
                  </a:prstClr>
                </a:outerShdw>
              </a:effectLst>
              <a:highlight>
                <a:srgbClr val="FFFF00"/>
              </a:highlight>
            </a:endParaRPr>
          </a:p>
        </p:txBody>
      </p:sp>
      <p:pic>
        <p:nvPicPr>
          <p:cNvPr id="27" name="Picture 26">
            <a:extLst>
              <a:ext uri="{FF2B5EF4-FFF2-40B4-BE49-F238E27FC236}">
                <a16:creationId xmlns:a16="http://schemas.microsoft.com/office/drawing/2014/main" id="{06AB4266-2235-4377-8E2D-03E878AFD13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267422" y="7467601"/>
            <a:ext cx="1827520" cy="1214122"/>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275</TotalTime>
  <Words>158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36 Ocean Point Drive Wild Dunes | Isle of Palms, SC 29451 | MLS# 19032736 | $1,699,000 EASY TO SHOW!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83</cp:revision>
  <dcterms:created xsi:type="dcterms:W3CDTF">2006-08-16T00:00:00Z</dcterms:created>
  <dcterms:modified xsi:type="dcterms:W3CDTF">2020-07-16T19:39:28Z</dcterms:modified>
</cp:coreProperties>
</file>