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12/18/2019</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9804"/>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498498"/>
            <a:ext cx="8229600" cy="1927811"/>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Oceanfront ... 36 Ocean Point within Wild Dunes is a privately Gated community and Ocean Front. This home is truly spectacular! From the magnificent ocean views, stunning living space, gourmet kitchen, plantation shutters, double screen porches and unbelievable master suite with huge Ocean Views and private wet bar--you won't want to leave! Every detail was thoughtfully planned and executed to make this Oceanfront home the amazing home that it is.</a:t>
            </a:r>
          </a:p>
        </p:txBody>
      </p:sp>
      <p:sp>
        <p:nvSpPr>
          <p:cNvPr id="2" name="Title 1"/>
          <p:cNvSpPr>
            <a:spLocks noGrp="1"/>
          </p:cNvSpPr>
          <p:nvPr>
            <p:ph type="ctrTitle"/>
          </p:nvPr>
        </p:nvSpPr>
        <p:spPr>
          <a:xfrm>
            <a:off x="0" y="4702314"/>
            <a:ext cx="8229600" cy="707886"/>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36 Ocean Point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 SC 29451 | MLS# 19032736 | $1,949,000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 y="76200"/>
            <a:ext cx="8229600" cy="830997"/>
          </a:xfrm>
          <a:prstGeom prst="rect">
            <a:avLst/>
          </a:prstGeom>
          <a:noFill/>
        </p:spPr>
        <p:txBody>
          <a:bodyPr wrap="square">
            <a:spAutoFit/>
          </a:bodyPr>
          <a:lstStyle/>
          <a:p>
            <a:pPr algn="ctr"/>
            <a:r>
              <a:rPr lang="en-US" sz="2400" b="1" i="1" dirty="0">
                <a:solidFill>
                  <a:schemeClr val="bg1"/>
                </a:solidFill>
                <a:effectLst>
                  <a:outerShdw blurRad="50800" dist="38100" dir="5400000" algn="t" rotWithShape="0">
                    <a:schemeClr val="tx2">
                      <a:lumMod val="50000"/>
                      <a:alpha val="40000"/>
                    </a:schemeClr>
                  </a:outerShdw>
                </a:effectLst>
              </a:rPr>
              <a:t>Spectacular Oceanfront</a:t>
            </a:r>
          </a:p>
          <a:p>
            <a:pPr algn="ctr"/>
            <a:r>
              <a:rPr lang="en-US" sz="2400" b="1" i="1" dirty="0">
                <a:solidFill>
                  <a:schemeClr val="bg1"/>
                </a:solidFill>
                <a:effectLst>
                  <a:outerShdw blurRad="50800" dist="38100" dir="5400000" algn="t" rotWithShape="0">
                    <a:schemeClr val="tx2">
                      <a:lumMod val="50000"/>
                      <a:alpha val="40000"/>
                    </a:schemeClr>
                  </a:outerShdw>
                </a:effectLst>
              </a:rPr>
              <a:t>Views and Interior</a:t>
            </a:r>
            <a:endParaRPr lang="en-US" sz="24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0800" y="7467601"/>
            <a:ext cx="1828800" cy="1217509"/>
          </a:xfrm>
          <a:prstGeom prst="rect">
            <a:avLst/>
          </a:prstGeom>
          <a:ln>
            <a:noFill/>
          </a:ln>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9" y="7467601"/>
            <a:ext cx="1826270"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32766" y="7467601"/>
            <a:ext cx="1828799" cy="1214972"/>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382000" y="1911747"/>
            <a:ext cx="307167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67422" y="7467601"/>
            <a:ext cx="1827520" cy="121412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264</TotalTime>
  <Words>145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36 Ocean Point Drive Wild Dunes | Isle of Palms, SC 29451 | MLS# 19032736 | $1,949,000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2019-12-18T19:31:30Z</dcterms:modified>
</cp:coreProperties>
</file>