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52" y="-1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5801178" cy="386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096000" cy="1444820"/>
          </a:xfrm>
        </p:spPr>
        <p:txBody>
          <a:bodyPr anchor="t">
            <a:noAutofit/>
          </a:bodyPr>
          <a:lstStyle/>
          <a:p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I'ON OPEN HOUSE</a:t>
            </a:r>
            <a:b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</a:b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Wednesday</a:t>
            </a:r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, September 17</a:t>
            </a:r>
            <a:b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</a:b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11:30-1:30 and 4-6 </a:t>
            </a:r>
            <a:r>
              <a:rPr 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at Sunset </a:t>
            </a:r>
            <a:endParaRPr lang="en-US" sz="1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16402"/>
            <a:ext cx="5801176" cy="2641559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Eras Medium ITC" panose="020B0602030504020804" pitchFamily="34" charset="0"/>
              </a:rPr>
              <a:t>Home is in mint condition, repainted inside and outside, plus hardwood floors and landings have been </a:t>
            </a:r>
            <a:r>
              <a:rPr lang="en-US" sz="1800" dirty="0" err="1">
                <a:solidFill>
                  <a:schemeClr val="tx1"/>
                </a:solidFill>
                <a:latin typeface="Eras Medium ITC" panose="020B0602030504020804" pitchFamily="34" charset="0"/>
              </a:rPr>
              <a:t>resanded</a:t>
            </a:r>
            <a:r>
              <a:rPr lang="en-US" sz="1800" dirty="0">
                <a:solidFill>
                  <a:schemeClr val="tx1"/>
                </a:solidFill>
                <a:latin typeface="Eras Medium ITC" panose="020B0602030504020804" pitchFamily="34" charset="0"/>
              </a:rPr>
              <a:t> and coated. Has pre-approved one car garage with carport conveys with purchase of property. Possibility of getting ION </a:t>
            </a:r>
            <a:r>
              <a:rPr lang="en-US" sz="1800" dirty="0" smtClean="0">
                <a:solidFill>
                  <a:schemeClr val="tx1"/>
                </a:solidFill>
                <a:latin typeface="Eras Medium ITC" panose="020B0602030504020804" pitchFamily="34" charset="0"/>
              </a:rPr>
              <a:t>approval </a:t>
            </a:r>
            <a:r>
              <a:rPr lang="en-US" sz="1800" dirty="0">
                <a:solidFill>
                  <a:schemeClr val="tx1"/>
                </a:solidFill>
                <a:latin typeface="Eras Medium ITC" panose="020B0602030504020804" pitchFamily="34" charset="0"/>
              </a:rPr>
              <a:t>for a 2-car garage. Note: Lot backs up to Rookery</a:t>
            </a:r>
            <a:r>
              <a:rPr lang="en-US" sz="1800" dirty="0" smtClean="0">
                <a:solidFill>
                  <a:schemeClr val="tx1"/>
                </a:solidFill>
                <a:latin typeface="Eras Medium ITC" panose="020B0602030504020804" pitchFamily="34" charset="0"/>
              </a:rPr>
              <a:t>, a </a:t>
            </a:r>
            <a:r>
              <a:rPr lang="en-US" sz="1800" dirty="0">
                <a:solidFill>
                  <a:schemeClr val="tx1"/>
                </a:solidFill>
                <a:latin typeface="Eras Medium ITC" panose="020B0602030504020804" pitchFamily="34" charset="0"/>
              </a:rPr>
              <a:t>bird sanctuary.</a:t>
            </a:r>
            <a:endParaRPr lang="en-US" sz="1800" dirty="0">
              <a:solidFill>
                <a:schemeClr val="tx1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7" y="4381984"/>
            <a:ext cx="1874157" cy="12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7" y="1543554"/>
            <a:ext cx="1874157" cy="12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7" y="2962769"/>
            <a:ext cx="1874157" cy="12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7" y="124339"/>
            <a:ext cx="1874157" cy="12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8457962"/>
            <a:ext cx="580117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Eras Medium ITC" panose="020B0602030504020804" pitchFamily="34" charset="0"/>
              </a:rPr>
              <a:t>Bobby Crouch</a:t>
            </a:r>
          </a:p>
          <a:p>
            <a:pPr algn="ctr"/>
            <a:r>
              <a:rPr lang="en-US" sz="1400" dirty="0" smtClean="0">
                <a:latin typeface="Eras Medium ITC" panose="020B0602030504020804" pitchFamily="34" charset="0"/>
              </a:rPr>
              <a:t>Cell (</a:t>
            </a:r>
            <a:r>
              <a:rPr lang="en-US" sz="1400" dirty="0">
                <a:latin typeface="Eras Medium ITC" panose="020B0602030504020804" pitchFamily="34" charset="0"/>
              </a:rPr>
              <a:t>843) </a:t>
            </a:r>
            <a:r>
              <a:rPr lang="en-US" sz="1400" dirty="0" smtClean="0">
                <a:latin typeface="Eras Medium ITC" panose="020B0602030504020804" pitchFamily="34" charset="0"/>
              </a:rPr>
              <a:t>224-0644</a:t>
            </a:r>
          </a:p>
          <a:p>
            <a:pPr algn="ctr"/>
            <a:r>
              <a:rPr lang="en-US" sz="1400" dirty="0">
                <a:latin typeface="Eras Medium ITC" panose="020B0602030504020804" pitchFamily="34" charset="0"/>
              </a:rPr>
              <a:t>bobbycrouch@gmail.com</a:t>
            </a:r>
            <a:endParaRPr lang="en-US" sz="1400" dirty="0" smtClean="0">
              <a:latin typeface="Eras Medium ITC" panose="020B0602030504020804" pitchFamily="34" charset="0"/>
            </a:endParaRPr>
          </a:p>
          <a:p>
            <a:pPr algn="ctr"/>
            <a:endParaRPr lang="en-US" sz="1400" dirty="0">
              <a:latin typeface="Eras Medium ITC" panose="020B0602030504020804" pitchFamily="34" charset="0"/>
            </a:endParaRPr>
          </a:p>
          <a:p>
            <a:pPr algn="ctr"/>
            <a:r>
              <a:rPr lang="en-US" sz="1100" dirty="0">
                <a:latin typeface="Eras Medium ITC" panose="020B0602030504020804" pitchFamily="34" charset="0"/>
              </a:rPr>
              <a:t>C A PROPERTIES, INC.</a:t>
            </a:r>
          </a:p>
          <a:p>
            <a:pPr algn="ctr"/>
            <a:r>
              <a:rPr lang="en-US" sz="1100" dirty="0">
                <a:latin typeface="Eras Medium ITC" panose="020B0602030504020804" pitchFamily="34" charset="0"/>
              </a:rPr>
              <a:t>871 LOWCOUNTRY BLVD STE B-1</a:t>
            </a:r>
          </a:p>
          <a:p>
            <a:pPr algn="ctr"/>
            <a:r>
              <a:rPr lang="en-US" sz="1100" dirty="0">
                <a:latin typeface="Eras Medium ITC" panose="020B0602030504020804" pitchFamily="34" charset="0"/>
              </a:rPr>
              <a:t>MT PLEASANT, SC 29464</a:t>
            </a:r>
            <a:endParaRPr lang="en-US" sz="1100" dirty="0">
              <a:latin typeface="Eras Medium ITC" panose="020B06020305040208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7" y="7220414"/>
            <a:ext cx="1874157" cy="12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7" y="5801199"/>
            <a:ext cx="1874157" cy="12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7" y="8639627"/>
            <a:ext cx="1874157" cy="12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" y="5004137"/>
            <a:ext cx="5801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36 Sowell St</a:t>
            </a:r>
            <a:endParaRPr lang="en-US" sz="36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Medium ITC" panose="020B0602030504020804" pitchFamily="34" charset="0"/>
            </a:endParaRPr>
          </a:p>
          <a:p>
            <a:pPr algn="ctr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MLS# </a:t>
            </a:r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Medium ITC" panose="020B0602030504020804" pitchFamily="34" charset="0"/>
              </a:rPr>
              <a:t>1423635 ~ $700,000</a:t>
            </a:r>
            <a:endParaRPr lang="en-US" sz="24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I'ON OPEN HOUSE Wednesday, September 17 11:30-1:30 and 4-6 at Sunset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atp1313@gmail.com</cp:lastModifiedBy>
  <cp:revision>15</cp:revision>
  <dcterms:created xsi:type="dcterms:W3CDTF">2006-08-16T00:00:00Z</dcterms:created>
  <dcterms:modified xsi:type="dcterms:W3CDTF">2014-09-16T16:47:17Z</dcterms:modified>
</cp:coreProperties>
</file>