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9144000"/>
  <p:notesSz cx="6858000" cy="9144000"/>
  <p:defaultTextStyle>
    <a:defPPr>
      <a:defRPr lang="en-US"/>
    </a:defPPr>
    <a:lvl1pPr marL="0" algn="l" defTabSz="916321" rtl="0" eaLnBrk="1" latinLnBrk="0" hangingPunct="1">
      <a:defRPr sz="1846" kern="1200">
        <a:solidFill>
          <a:schemeClr val="tx1"/>
        </a:solidFill>
        <a:latin typeface="+mn-lt"/>
        <a:ea typeface="+mn-ea"/>
        <a:cs typeface="+mn-cs"/>
      </a:defRPr>
    </a:lvl1pPr>
    <a:lvl2pPr marL="458161" algn="l" defTabSz="916321" rtl="0" eaLnBrk="1" latinLnBrk="0" hangingPunct="1">
      <a:defRPr sz="1846" kern="1200">
        <a:solidFill>
          <a:schemeClr val="tx1"/>
        </a:solidFill>
        <a:latin typeface="+mn-lt"/>
        <a:ea typeface="+mn-ea"/>
        <a:cs typeface="+mn-cs"/>
      </a:defRPr>
    </a:lvl2pPr>
    <a:lvl3pPr marL="916321" algn="l" defTabSz="916321" rtl="0" eaLnBrk="1" latinLnBrk="0" hangingPunct="1">
      <a:defRPr sz="1846" kern="1200">
        <a:solidFill>
          <a:schemeClr val="tx1"/>
        </a:solidFill>
        <a:latin typeface="+mn-lt"/>
        <a:ea typeface="+mn-ea"/>
        <a:cs typeface="+mn-cs"/>
      </a:defRPr>
    </a:lvl3pPr>
    <a:lvl4pPr marL="1374482" algn="l" defTabSz="916321" rtl="0" eaLnBrk="1" latinLnBrk="0" hangingPunct="1">
      <a:defRPr sz="1846" kern="1200">
        <a:solidFill>
          <a:schemeClr val="tx1"/>
        </a:solidFill>
        <a:latin typeface="+mn-lt"/>
        <a:ea typeface="+mn-ea"/>
        <a:cs typeface="+mn-cs"/>
      </a:defRPr>
    </a:lvl4pPr>
    <a:lvl5pPr marL="1832642" algn="l" defTabSz="916321" rtl="0" eaLnBrk="1" latinLnBrk="0" hangingPunct="1">
      <a:defRPr sz="1846" kern="1200">
        <a:solidFill>
          <a:schemeClr val="tx1"/>
        </a:solidFill>
        <a:latin typeface="+mn-lt"/>
        <a:ea typeface="+mn-ea"/>
        <a:cs typeface="+mn-cs"/>
      </a:defRPr>
    </a:lvl5pPr>
    <a:lvl6pPr marL="2290803" algn="l" defTabSz="916321" rtl="0" eaLnBrk="1" latinLnBrk="0" hangingPunct="1">
      <a:defRPr sz="1846" kern="1200">
        <a:solidFill>
          <a:schemeClr val="tx1"/>
        </a:solidFill>
        <a:latin typeface="+mn-lt"/>
        <a:ea typeface="+mn-ea"/>
        <a:cs typeface="+mn-cs"/>
      </a:defRPr>
    </a:lvl6pPr>
    <a:lvl7pPr marL="2748964" algn="l" defTabSz="916321" rtl="0" eaLnBrk="1" latinLnBrk="0" hangingPunct="1">
      <a:defRPr sz="1846" kern="1200">
        <a:solidFill>
          <a:schemeClr val="tx1"/>
        </a:solidFill>
        <a:latin typeface="+mn-lt"/>
        <a:ea typeface="+mn-ea"/>
        <a:cs typeface="+mn-cs"/>
      </a:defRPr>
    </a:lvl7pPr>
    <a:lvl8pPr marL="3207124" algn="l" defTabSz="916321" rtl="0" eaLnBrk="1" latinLnBrk="0" hangingPunct="1">
      <a:defRPr sz="1846" kern="1200">
        <a:solidFill>
          <a:schemeClr val="tx1"/>
        </a:solidFill>
        <a:latin typeface="+mn-lt"/>
        <a:ea typeface="+mn-ea"/>
        <a:cs typeface="+mn-cs"/>
      </a:defRPr>
    </a:lvl8pPr>
    <a:lvl9pPr marL="3665285" algn="l" defTabSz="916321" rtl="0" eaLnBrk="1" latinLnBrk="0" hangingPunct="1">
      <a:defRPr sz="184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025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83" d="100"/>
          <a:sy n="83" d="100"/>
        </p:scale>
        <p:origin x="3594" y="126"/>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1828800"/>
            <a:ext cx="658368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364"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12/5/2024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442264"/>
            <a:ext cx="5120640" cy="2336800"/>
          </a:xfrm>
        </p:spPr>
        <p:txBody>
          <a:bodyPr/>
          <a:lstStyle>
            <a:lvl1pPr marL="0" indent="0" algn="ctr">
              <a:buNone/>
              <a:defRPr>
                <a:solidFill>
                  <a:schemeClr val="tx1"/>
                </a:solidFill>
              </a:defRPr>
            </a:lvl1pPr>
            <a:lvl2pPr marL="415641" indent="0" algn="ctr">
              <a:buNone/>
            </a:lvl2pPr>
            <a:lvl3pPr marL="831281" indent="0" algn="ctr">
              <a:buNone/>
            </a:lvl3pPr>
            <a:lvl4pPr marL="1246922" indent="0" algn="ctr">
              <a:buNone/>
            </a:lvl4pPr>
            <a:lvl5pPr marL="1662562" indent="0" algn="ctr">
              <a:buNone/>
            </a:lvl5pPr>
            <a:lvl6pPr marL="2078203" indent="0" algn="ctr">
              <a:buNone/>
            </a:lvl6pPr>
            <a:lvl7pPr marL="2493843" indent="0" algn="ctr">
              <a:buNone/>
            </a:lvl7pPr>
            <a:lvl8pPr marL="2909484" indent="0" algn="ctr">
              <a:buNone/>
            </a:lvl8pPr>
            <a:lvl9pPr marL="3325124"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6"/>
            <a:ext cx="1645920" cy="7802034"/>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366186"/>
            <a:ext cx="4815840" cy="780203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12800"/>
            <a:ext cx="566928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364"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343715"/>
            <a:ext cx="5669280" cy="2012949"/>
          </a:xfrm>
        </p:spPr>
        <p:txBody>
          <a:bodyPr anchor="t"/>
          <a:lstStyle>
            <a:lvl1pPr marL="66502" indent="0" algn="l">
              <a:buNone/>
              <a:defRPr sz="1818">
                <a:solidFill>
                  <a:schemeClr val="tx1"/>
                </a:solidFill>
              </a:defRPr>
            </a:lvl1pPr>
            <a:lvl2pPr>
              <a:buNone/>
              <a:defRPr sz="1636">
                <a:solidFill>
                  <a:schemeClr val="tx1">
                    <a:tint val="75000"/>
                  </a:schemeClr>
                </a:solidFill>
              </a:defRPr>
            </a:lvl2pPr>
            <a:lvl3pPr>
              <a:buNone/>
              <a:defRPr sz="1455">
                <a:solidFill>
                  <a:schemeClr val="tx1">
                    <a:tint val="75000"/>
                  </a:schemeClr>
                </a:solidFill>
              </a:defRPr>
            </a:lvl3pPr>
            <a:lvl4pPr>
              <a:buNone/>
              <a:defRPr sz="1273">
                <a:solidFill>
                  <a:schemeClr val="tx1">
                    <a:tint val="75000"/>
                  </a:schemeClr>
                </a:solidFill>
              </a:defRPr>
            </a:lvl4pPr>
            <a:lvl5pPr>
              <a:buNone/>
              <a:defRPr sz="1273">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8555568"/>
            <a:ext cx="609600" cy="486834"/>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2364"/>
            </a:lvl1pPr>
            <a:lvl2pPr>
              <a:defRPr sz="2182"/>
            </a:lvl2pPr>
            <a:lvl3pPr>
              <a:defRPr sz="1818"/>
            </a:lvl3pPr>
            <a:lvl4pPr>
              <a:defRPr sz="1636"/>
            </a:lvl4pPr>
            <a:lvl5pPr>
              <a:defRPr sz="1636"/>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133602"/>
            <a:ext cx="3230880" cy="6034617"/>
          </a:xfrm>
        </p:spPr>
        <p:txBody>
          <a:bodyPr/>
          <a:lstStyle>
            <a:lvl1pPr>
              <a:defRPr sz="2364"/>
            </a:lvl1pPr>
            <a:lvl2pPr>
              <a:defRPr sz="2182"/>
            </a:lvl2pPr>
            <a:lvl3pPr>
              <a:defRPr sz="1818"/>
            </a:lvl3pPr>
            <a:lvl4pPr>
              <a:defRPr sz="1636"/>
            </a:lvl4pPr>
            <a:lvl5pPr>
              <a:defRPr sz="1636"/>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364066"/>
            <a:ext cx="658368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046818"/>
            <a:ext cx="3232150" cy="1001183"/>
          </a:xfrm>
        </p:spPr>
        <p:txBody>
          <a:bodyPr anchor="ctr"/>
          <a:lstStyle>
            <a:lvl1pPr marL="0" indent="0">
              <a:buNone/>
              <a:defRPr sz="2182" b="0" cap="all" baseline="0">
                <a:solidFill>
                  <a:schemeClr val="tx1"/>
                </a:solidFill>
              </a:defRPr>
            </a:lvl1pPr>
            <a:lvl2pPr>
              <a:buNone/>
              <a:defRPr sz="1818" b="1"/>
            </a:lvl2pPr>
            <a:lvl3pPr>
              <a:buNone/>
              <a:defRPr sz="1636" b="1"/>
            </a:lvl3pPr>
            <a:lvl4pPr>
              <a:buNone/>
              <a:defRPr sz="1455" b="1"/>
            </a:lvl4pPr>
            <a:lvl5pPr>
              <a:buNone/>
              <a:defRPr sz="1455"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046818"/>
            <a:ext cx="3233420" cy="1001183"/>
          </a:xfrm>
        </p:spPr>
        <p:txBody>
          <a:bodyPr anchor="ctr"/>
          <a:lstStyle>
            <a:lvl1pPr marL="0" indent="0">
              <a:buNone/>
              <a:defRPr sz="2182" b="0" cap="all" baseline="0">
                <a:solidFill>
                  <a:schemeClr val="tx1"/>
                </a:solidFill>
              </a:defRPr>
            </a:lvl1pPr>
            <a:lvl2pPr>
              <a:buNone/>
              <a:defRPr sz="1818" b="1"/>
            </a:lvl2pPr>
            <a:lvl3pPr>
              <a:buNone/>
              <a:defRPr sz="1636" b="1"/>
            </a:lvl3pPr>
            <a:lvl4pPr>
              <a:buNone/>
              <a:defRPr sz="1455" b="1"/>
            </a:lvl4pPr>
            <a:lvl5pPr>
              <a:buNone/>
              <a:defRPr sz="1455"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149602"/>
            <a:ext cx="3232150" cy="5018617"/>
          </a:xfrm>
        </p:spPr>
        <p:txBody>
          <a:bodyPr/>
          <a:lstStyle>
            <a:lvl1pPr>
              <a:defRPr sz="2182"/>
            </a:lvl1pPr>
            <a:lvl2pPr>
              <a:defRPr sz="1818"/>
            </a:lvl2pPr>
            <a:lvl3pPr>
              <a:defRPr sz="1636"/>
            </a:lvl3pPr>
            <a:lvl4pPr>
              <a:defRPr sz="1455"/>
            </a:lvl4pPr>
            <a:lvl5pPr>
              <a:defRPr sz="1455"/>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149602"/>
            <a:ext cx="3233420" cy="5018617"/>
          </a:xfrm>
        </p:spPr>
        <p:txBody>
          <a:bodyPr/>
          <a:lstStyle>
            <a:lvl1pPr>
              <a:defRPr sz="2182"/>
            </a:lvl1pPr>
            <a:lvl2pPr>
              <a:defRPr sz="1818"/>
            </a:lvl2pPr>
            <a:lvl3pPr>
              <a:defRPr sz="1636"/>
            </a:lvl3pPr>
            <a:lvl4pPr>
              <a:defRPr sz="1455"/>
            </a:lvl4pPr>
            <a:lvl5pPr>
              <a:defRPr sz="1455"/>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64066"/>
            <a:ext cx="2406650" cy="1549400"/>
          </a:xfrm>
        </p:spPr>
        <p:txBody>
          <a:bodyPr vert="horz" anchor="b">
            <a:normAutofit/>
            <a:sp3d prstMaterial="softEdge"/>
          </a:bodyPr>
          <a:lstStyle>
            <a:lvl1pPr algn="l">
              <a:buNone/>
              <a:defRPr sz="20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032002"/>
            <a:ext cx="2406650" cy="6136217"/>
          </a:xfrm>
        </p:spPr>
        <p:txBody>
          <a:bodyPr/>
          <a:lstStyle>
            <a:lvl1pPr marL="0" indent="0">
              <a:buNone/>
              <a:defRPr sz="1273"/>
            </a:lvl1pPr>
            <a:lvl2pPr>
              <a:buNone/>
              <a:defRPr sz="1091"/>
            </a:lvl2pPr>
            <a:lvl3pPr>
              <a:buNone/>
              <a:defRPr sz="909"/>
            </a:lvl3pPr>
            <a:lvl4pPr>
              <a:buNone/>
              <a:defRPr sz="818"/>
            </a:lvl4pPr>
            <a:lvl5pPr>
              <a:buNone/>
              <a:defRPr sz="818"/>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364067"/>
            <a:ext cx="4089400" cy="7804151"/>
          </a:xfrm>
        </p:spPr>
        <p:txBody>
          <a:bodyPr/>
          <a:lstStyle>
            <a:lvl1pPr>
              <a:defRPr sz="2364"/>
            </a:lvl1pPr>
            <a:lvl2pPr>
              <a:defRPr sz="2182"/>
            </a:lvl2pPr>
            <a:lvl3pPr>
              <a:defRPr sz="2000"/>
            </a:lvl3pPr>
            <a:lvl4pPr>
              <a:defRPr sz="1818"/>
            </a:lvl4pPr>
            <a:lvl5pPr>
              <a:defRPr sz="1636"/>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12800"/>
            <a:ext cx="4389120" cy="696384"/>
          </a:xfrm>
        </p:spPr>
        <p:txBody>
          <a:bodyPr lIns="45720" rIns="45720" bIns="0" anchor="b">
            <a:sp3d prstMaterial="softEdge"/>
          </a:bodyPr>
          <a:lstStyle>
            <a:lvl1pPr algn="ctr">
              <a:buNone/>
              <a:defRPr sz="1818" b="1"/>
            </a:lvl1pPr>
          </a:lstStyle>
          <a:p>
            <a:r>
              <a:rPr kumimoji="0" lang="en-US"/>
              <a:t>Click to edit Master title style</a:t>
            </a:r>
          </a:p>
        </p:txBody>
      </p:sp>
      <p:sp>
        <p:nvSpPr>
          <p:cNvPr id="3" name="Picture Placeholder 2"/>
          <p:cNvSpPr>
            <a:spLocks noGrp="1"/>
          </p:cNvSpPr>
          <p:nvPr>
            <p:ph type="pic" idx="1"/>
          </p:nvPr>
        </p:nvSpPr>
        <p:spPr>
          <a:xfrm>
            <a:off x="1463040" y="2442634"/>
            <a:ext cx="438912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2909"/>
            </a:lvl1pPr>
          </a:lstStyle>
          <a:p>
            <a:pPr marL="0" algn="l" rtl="0" eaLnBrk="1" latinLnBrk="0" hangingPunct="1"/>
            <a:r>
              <a:rPr kumimoji="0" lang="en-US">
                <a:solidFill>
                  <a:schemeClr val="lt1"/>
                </a:solidFill>
                <a:latin typeface="+mn-lt"/>
                <a:ea typeface="+mn-ea"/>
                <a:cs typeface="+mn-cs"/>
              </a:rPr>
              <a:t>Click icon to add picture</a:t>
            </a:r>
          </a:p>
        </p:txBody>
      </p:sp>
      <p:sp>
        <p:nvSpPr>
          <p:cNvPr id="4" name="Text Placeholder 3"/>
          <p:cNvSpPr>
            <a:spLocks noGrp="1"/>
          </p:cNvSpPr>
          <p:nvPr>
            <p:ph type="body" sz="half" idx="2"/>
          </p:nvPr>
        </p:nvSpPr>
        <p:spPr>
          <a:xfrm>
            <a:off x="1463040" y="1555716"/>
            <a:ext cx="4389120" cy="707136"/>
          </a:xfrm>
        </p:spPr>
        <p:txBody>
          <a:bodyPr lIns="45720" tIns="45720" rIns="45720" anchor="t"/>
          <a:lstStyle>
            <a:lvl1pPr marL="0" indent="0" algn="ctr">
              <a:buNone/>
              <a:defRPr sz="1273"/>
            </a:lvl1pPr>
            <a:lvl2pPr>
              <a:defRPr sz="1091"/>
            </a:lvl2pPr>
            <a:lvl3pPr>
              <a:defRPr sz="909"/>
            </a:lvl3pPr>
            <a:lvl4pPr>
              <a:defRPr sz="818"/>
            </a:lvl4pPr>
            <a:lvl5pPr>
              <a:defRPr sz="818"/>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366184"/>
            <a:ext cx="658368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133600"/>
            <a:ext cx="658368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8555568"/>
            <a:ext cx="1706880" cy="486834"/>
          </a:xfrm>
          <a:prstGeom prst="rect">
            <a:avLst/>
          </a:prstGeom>
        </p:spPr>
        <p:txBody>
          <a:bodyPr vert="horz" anchor="b"/>
          <a:lstStyle>
            <a:lvl1pPr algn="l" eaLnBrk="1" latinLnBrk="0" hangingPunct="1">
              <a:defRPr kumimoji="0" sz="1091">
                <a:solidFill>
                  <a:schemeClr val="tx1">
                    <a:shade val="50000"/>
                  </a:schemeClr>
                </a:solidFill>
              </a:defRPr>
            </a:lvl1pPr>
          </a:lstStyle>
          <a:p>
            <a:fld id="{1D8BD707-D9CF-40AE-B4C6-C98DA3205C09}" type="datetimeFigureOut">
              <a:rPr lang="en-US" smtClean="0"/>
              <a:pPr/>
              <a:t>12/5/2024</a:t>
            </a:fld>
            <a:endParaRPr lang="en-US"/>
          </a:p>
        </p:txBody>
      </p:sp>
      <p:sp>
        <p:nvSpPr>
          <p:cNvPr id="3" name="Footer Placeholder 2"/>
          <p:cNvSpPr>
            <a:spLocks noGrp="1"/>
          </p:cNvSpPr>
          <p:nvPr>
            <p:ph type="ftr" sz="quarter" idx="3"/>
          </p:nvPr>
        </p:nvSpPr>
        <p:spPr>
          <a:xfrm>
            <a:off x="2499360" y="8555568"/>
            <a:ext cx="2316480" cy="486834"/>
          </a:xfrm>
          <a:prstGeom prst="rect">
            <a:avLst/>
          </a:prstGeom>
        </p:spPr>
        <p:txBody>
          <a:bodyPr vert="horz" anchor="b"/>
          <a:lstStyle>
            <a:lvl1pPr algn="ctr" eaLnBrk="1" latinLnBrk="0" hangingPunct="1">
              <a:defRPr kumimoji="0" sz="1091">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8555568"/>
            <a:ext cx="609600" cy="486834"/>
          </a:xfrm>
          <a:prstGeom prst="rect">
            <a:avLst/>
          </a:prstGeom>
        </p:spPr>
        <p:txBody>
          <a:bodyPr vert="horz" lIns="0" rIns="0" anchor="b"/>
          <a:lstStyle>
            <a:lvl1pPr algn="r" eaLnBrk="1" latinLnBrk="0" hangingPunct="1">
              <a:defRPr kumimoji="0" sz="1091">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727"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498769" indent="-374076" algn="l" rtl="0" eaLnBrk="1" latinLnBrk="0" hangingPunct="1">
        <a:spcBef>
          <a:spcPct val="20000"/>
        </a:spcBef>
        <a:buClr>
          <a:schemeClr val="tx1">
            <a:shade val="95000"/>
          </a:schemeClr>
        </a:buClr>
        <a:buSzPct val="65000"/>
        <a:buFont typeface="Wingdings 2"/>
        <a:buChar char=""/>
        <a:defRPr kumimoji="0" sz="2545" kern="1200">
          <a:solidFill>
            <a:schemeClr val="tx1"/>
          </a:solidFill>
          <a:latin typeface="+mn-lt"/>
          <a:ea typeface="+mn-ea"/>
          <a:cs typeface="+mn-cs"/>
        </a:defRPr>
      </a:lvl1pPr>
      <a:lvl2pPr marL="789717" indent="-257697" algn="l" rtl="0" eaLnBrk="1" latinLnBrk="0" hangingPunct="1">
        <a:spcBef>
          <a:spcPct val="20000"/>
        </a:spcBef>
        <a:buClr>
          <a:schemeClr val="tx1"/>
        </a:buClr>
        <a:buSzPct val="80000"/>
        <a:buFont typeface="Wingdings 2"/>
        <a:buChar char=""/>
        <a:defRPr kumimoji="0" sz="2182" kern="1200">
          <a:solidFill>
            <a:schemeClr val="tx1"/>
          </a:solidFill>
          <a:latin typeface="+mn-lt"/>
          <a:ea typeface="+mn-ea"/>
          <a:cs typeface="+mn-cs"/>
        </a:defRPr>
      </a:lvl2pPr>
      <a:lvl3pPr marL="1030788" indent="-207820" algn="l" rtl="0" eaLnBrk="1" latinLnBrk="0" hangingPunct="1">
        <a:spcBef>
          <a:spcPct val="20000"/>
        </a:spcBef>
        <a:buClr>
          <a:schemeClr val="tx1"/>
        </a:buClr>
        <a:buSzPct val="95000"/>
        <a:buFont typeface="Wingdings"/>
        <a:buChar char=""/>
        <a:defRPr kumimoji="0" sz="2000" kern="1200">
          <a:solidFill>
            <a:schemeClr val="tx1"/>
          </a:solidFill>
          <a:latin typeface="+mn-lt"/>
          <a:ea typeface="+mn-ea"/>
          <a:cs typeface="+mn-cs"/>
        </a:defRPr>
      </a:lvl3pPr>
      <a:lvl4pPr marL="1230296" indent="-166256" algn="l" rtl="0" eaLnBrk="1" latinLnBrk="0" hangingPunct="1">
        <a:spcBef>
          <a:spcPct val="20000"/>
        </a:spcBef>
        <a:buClr>
          <a:schemeClr val="tx1"/>
        </a:buClr>
        <a:buSzPct val="100000"/>
        <a:buFont typeface="Wingdings 3"/>
        <a:buChar char=""/>
        <a:defRPr kumimoji="0" sz="1818" kern="1200">
          <a:solidFill>
            <a:schemeClr val="tx1"/>
          </a:solidFill>
          <a:latin typeface="+mn-lt"/>
          <a:ea typeface="+mn-ea"/>
          <a:cs typeface="+mn-cs"/>
        </a:defRPr>
      </a:lvl4pPr>
      <a:lvl5pPr marL="1404865" indent="-166256" algn="l" rtl="0" eaLnBrk="1" latinLnBrk="0" hangingPunct="1">
        <a:spcBef>
          <a:spcPct val="20000"/>
        </a:spcBef>
        <a:buClr>
          <a:schemeClr val="tx1"/>
        </a:buClr>
        <a:buFont typeface="Wingdings 2"/>
        <a:buChar char=""/>
        <a:defRPr kumimoji="0" sz="1818" kern="1200">
          <a:solidFill>
            <a:schemeClr val="tx1"/>
          </a:solidFill>
          <a:latin typeface="+mn-lt"/>
          <a:ea typeface="+mn-ea"/>
          <a:cs typeface="+mn-cs"/>
        </a:defRPr>
      </a:lvl5pPr>
      <a:lvl6pPr marL="1604372" indent="-166256" algn="l" rtl="0" eaLnBrk="1" latinLnBrk="0" hangingPunct="1">
        <a:spcBef>
          <a:spcPct val="20000"/>
        </a:spcBef>
        <a:buClr>
          <a:schemeClr val="tx1"/>
        </a:buClr>
        <a:buFont typeface="Wingdings 3"/>
        <a:buChar char=""/>
        <a:defRPr kumimoji="0" sz="1636" kern="1200">
          <a:solidFill>
            <a:schemeClr val="tx1"/>
          </a:solidFill>
          <a:latin typeface="+mn-lt"/>
          <a:ea typeface="+mn-ea"/>
          <a:cs typeface="+mn-cs"/>
        </a:defRPr>
      </a:lvl6pPr>
      <a:lvl7pPr marL="1787254" indent="-166256" algn="l" rtl="0" eaLnBrk="1" latinLnBrk="0" hangingPunct="1">
        <a:spcBef>
          <a:spcPct val="20000"/>
        </a:spcBef>
        <a:buClr>
          <a:schemeClr val="tx1"/>
        </a:buClr>
        <a:buFont typeface="Wingdings 2"/>
        <a:buChar char=""/>
        <a:defRPr kumimoji="0" sz="1455" kern="1200">
          <a:solidFill>
            <a:schemeClr val="tx1"/>
          </a:solidFill>
          <a:latin typeface="+mn-lt"/>
          <a:ea typeface="+mn-ea"/>
          <a:cs typeface="+mn-cs"/>
        </a:defRPr>
      </a:lvl7pPr>
      <a:lvl8pPr marL="1970136" indent="-166256" algn="l" rtl="0" eaLnBrk="1" latinLnBrk="0" hangingPunct="1">
        <a:spcBef>
          <a:spcPct val="20000"/>
        </a:spcBef>
        <a:buClr>
          <a:schemeClr val="tx1"/>
        </a:buClr>
        <a:buFont typeface="Wingdings 2"/>
        <a:buChar char=""/>
        <a:defRPr kumimoji="0" sz="1273" kern="1200">
          <a:solidFill>
            <a:schemeClr val="tx1"/>
          </a:solidFill>
          <a:latin typeface="+mn-lt"/>
          <a:ea typeface="+mn-ea"/>
          <a:cs typeface="+mn-cs"/>
        </a:defRPr>
      </a:lvl8pPr>
      <a:lvl9pPr marL="2153018" indent="-166256" algn="l" rtl="0" eaLnBrk="1" latinLnBrk="0" hangingPunct="1">
        <a:spcBef>
          <a:spcPct val="20000"/>
        </a:spcBef>
        <a:buClr>
          <a:schemeClr val="tx1"/>
        </a:buClr>
        <a:buFont typeface="Wingdings 2"/>
        <a:buChar char=""/>
        <a:defRPr kumimoji="0" sz="1273"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15641" algn="l" rtl="0" eaLnBrk="1" latinLnBrk="0" hangingPunct="1">
        <a:defRPr kumimoji="0" kern="1200">
          <a:solidFill>
            <a:schemeClr val="tx1"/>
          </a:solidFill>
          <a:latin typeface="+mn-lt"/>
          <a:ea typeface="+mn-ea"/>
          <a:cs typeface="+mn-cs"/>
        </a:defRPr>
      </a:lvl2pPr>
      <a:lvl3pPr marL="831281" algn="l" rtl="0" eaLnBrk="1" latinLnBrk="0" hangingPunct="1">
        <a:defRPr kumimoji="0" kern="1200">
          <a:solidFill>
            <a:schemeClr val="tx1"/>
          </a:solidFill>
          <a:latin typeface="+mn-lt"/>
          <a:ea typeface="+mn-ea"/>
          <a:cs typeface="+mn-cs"/>
        </a:defRPr>
      </a:lvl3pPr>
      <a:lvl4pPr marL="1246922" algn="l" rtl="0" eaLnBrk="1" latinLnBrk="0" hangingPunct="1">
        <a:defRPr kumimoji="0" kern="1200">
          <a:solidFill>
            <a:schemeClr val="tx1"/>
          </a:solidFill>
          <a:latin typeface="+mn-lt"/>
          <a:ea typeface="+mn-ea"/>
          <a:cs typeface="+mn-cs"/>
        </a:defRPr>
      </a:lvl4pPr>
      <a:lvl5pPr marL="1662562" algn="l" rtl="0" eaLnBrk="1" latinLnBrk="0" hangingPunct="1">
        <a:defRPr kumimoji="0" kern="1200">
          <a:solidFill>
            <a:schemeClr val="tx1"/>
          </a:solidFill>
          <a:latin typeface="+mn-lt"/>
          <a:ea typeface="+mn-ea"/>
          <a:cs typeface="+mn-cs"/>
        </a:defRPr>
      </a:lvl5pPr>
      <a:lvl6pPr marL="2078203" algn="l" rtl="0" eaLnBrk="1" latinLnBrk="0" hangingPunct="1">
        <a:defRPr kumimoji="0" kern="1200">
          <a:solidFill>
            <a:schemeClr val="tx1"/>
          </a:solidFill>
          <a:latin typeface="+mn-lt"/>
          <a:ea typeface="+mn-ea"/>
          <a:cs typeface="+mn-cs"/>
        </a:defRPr>
      </a:lvl6pPr>
      <a:lvl7pPr marL="2493843" algn="l" rtl="0" eaLnBrk="1" latinLnBrk="0" hangingPunct="1">
        <a:defRPr kumimoji="0" kern="1200">
          <a:solidFill>
            <a:schemeClr val="tx1"/>
          </a:solidFill>
          <a:latin typeface="+mn-lt"/>
          <a:ea typeface="+mn-ea"/>
          <a:cs typeface="+mn-cs"/>
        </a:defRPr>
      </a:lvl7pPr>
      <a:lvl8pPr marL="2909484" algn="l" rtl="0" eaLnBrk="1" latinLnBrk="0" hangingPunct="1">
        <a:defRPr kumimoji="0" kern="1200">
          <a:solidFill>
            <a:schemeClr val="tx1"/>
          </a:solidFill>
          <a:latin typeface="+mn-lt"/>
          <a:ea typeface="+mn-ea"/>
          <a:cs typeface="+mn-cs"/>
        </a:defRPr>
      </a:lvl8pPr>
      <a:lvl9pPr marL="332512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extLst>
              <a:ext uri="{BEBA8EAE-BF5A-486C-A8C5-ECC9F3942E4B}">
                <a14:imgProps xmlns:a14="http://schemas.microsoft.com/office/drawing/2010/main">
                  <a14:imgLayer r:embed="rId3">
                    <a14:imgEffect>
                      <a14:artisticBlur/>
                    </a14:imgEffect>
                  </a14:imgLayer>
                </a14:imgProps>
              </a:ext>
            </a:extLst>
          </a:blip>
          <a:srcRect/>
          <a:stretch>
            <a:fillRect l="-44000" r="-44000"/>
          </a:stretch>
        </a:blipFill>
        <a:effectLst/>
      </p:bgPr>
    </p:bg>
    <p:spTree>
      <p:nvGrpSpPr>
        <p:cNvPr id="1" name=""/>
        <p:cNvGrpSpPr/>
        <p:nvPr/>
      </p:nvGrpSpPr>
      <p:grpSpPr>
        <a:xfrm>
          <a:off x="0" y="0"/>
          <a:ext cx="0" cy="0"/>
          <a:chOff x="0" y="0"/>
          <a:chExt cx="0" cy="0"/>
        </a:xfrm>
      </p:grpSpPr>
      <p:sp>
        <p:nvSpPr>
          <p:cNvPr id="5" name="Rectangle 4"/>
          <p:cNvSpPr/>
          <p:nvPr/>
        </p:nvSpPr>
        <p:spPr>
          <a:xfrm>
            <a:off x="124691" y="0"/>
            <a:ext cx="7065818" cy="1581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78"/>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5844" y="74825"/>
            <a:ext cx="5163511" cy="3442341"/>
          </a:xfrm>
          <a:prstGeom prst="rect">
            <a:avLst/>
          </a:prstGeom>
          <a:ln>
            <a:noFill/>
          </a:ln>
          <a:effectLst>
            <a:outerShdw blurRad="292100" dist="139700" dir="2700000" algn="tl" rotWithShape="0">
              <a:srgbClr val="333333">
                <a:alpha val="65000"/>
              </a:srgbClr>
            </a:outerShdw>
          </a:effectLst>
        </p:spPr>
      </p:pic>
      <p:sp>
        <p:nvSpPr>
          <p:cNvPr id="21" name="Rectangle 20"/>
          <p:cNvSpPr/>
          <p:nvPr/>
        </p:nvSpPr>
        <p:spPr>
          <a:xfrm>
            <a:off x="0" y="8117615"/>
            <a:ext cx="7315200" cy="1026385"/>
          </a:xfrm>
          <a:prstGeom prst="rect">
            <a:avLst/>
          </a:prstGeom>
          <a:solidFill>
            <a:schemeClr val="tx2">
              <a:lumMod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78"/>
          </a:p>
        </p:txBody>
      </p:sp>
      <p:sp>
        <p:nvSpPr>
          <p:cNvPr id="3" name="Subtitle 2"/>
          <p:cNvSpPr>
            <a:spLocks noGrp="1"/>
          </p:cNvSpPr>
          <p:nvPr>
            <p:ph type="subTitle" idx="1"/>
          </p:nvPr>
        </p:nvSpPr>
        <p:spPr>
          <a:xfrm>
            <a:off x="87403" y="4286596"/>
            <a:ext cx="5176117" cy="3709399"/>
          </a:xfrm>
          <a:solidFill>
            <a:srgbClr val="FFFFFF">
              <a:alpha val="50196"/>
            </a:srgbClr>
          </a:solidFill>
        </p:spPr>
        <p:txBody>
          <a:bodyPr anchor="ctr">
            <a:noAutofit/>
          </a:bodyPr>
          <a:lstStyle/>
          <a:p>
            <a:r>
              <a:rPr lang="en-US" sz="960" b="1" dirty="0">
                <a:solidFill>
                  <a:srgbClr val="10253F"/>
                </a:solidFill>
                <a:latin typeface="Century Gothic" panose="020B0502020202020204" pitchFamily="34" charset="0"/>
                <a:ea typeface="Verdana" panose="020B0604030504040204" pitchFamily="34" charset="0"/>
                <a:cs typeface="Verdana" panose="020B0604030504040204" pitchFamily="34" charset="0"/>
              </a:rPr>
              <a:t>This beautifully renovated and exquisitely furnished five bedroom home offers island living at its finest AND the owners have just added beautiful luxury vinyl tile to the entire first floor for a stunning new look! Fairway Oaks is one of the most coveted streets in the Resort, lined with gracious live oaks to shade your short walk to the beach. The open kitchen-dining-family room layout and design provides a sense of both spaciousness and warmth, whether you're gathered around the fireplace on a cold winter night or enjoying a large gathering with family and friends. With high-end tasteful finishes throughout, there is very little you need to do to make this house your home. As a primary residence, you can enjoy the privacy of this location while remaining within easy walking distance to the tennis courts, golf course and hotel amenities. If you're looking for a second home with rental potential, you will not be disappointed--please see the rental projections attached in the documents.</a:t>
            </a:r>
          </a:p>
          <a:p>
            <a:r>
              <a:rPr lang="en-US" sz="960" b="1" dirty="0">
                <a:solidFill>
                  <a:srgbClr val="10253F"/>
                </a:solidFill>
                <a:latin typeface="Century Gothic" panose="020B0502020202020204" pitchFamily="34" charset="0"/>
                <a:ea typeface="Verdana" panose="020B0604030504040204" pitchFamily="34" charset="0"/>
                <a:cs typeface="Verdana" panose="020B0604030504040204" pitchFamily="34" charset="0"/>
              </a:rPr>
              <a:t>The master bedroom is on the first floor with immediate access to the screened porch and the remaining bedrooms are on the second floor with two ensuite bedrooms and a large rooftop deck. The house sleeps 15 people comfortably. Special features include a temperature-controlled wine cellar, a new outdoor shower, and a very large garage for storage. Three new HVAC units were recently installed and are under warranty. Although it would require WDCA approval of submitted plans, the property has plenty of room for the addition of a pool (see attached survey). Wild Dunes Resort offers two Tom Fazio-designed golf courses, 12 </a:t>
            </a:r>
            <a:r>
              <a:rPr lang="en-US" sz="960" b="1" dirty="0" err="1">
                <a:solidFill>
                  <a:srgbClr val="10253F"/>
                </a:solidFill>
                <a:latin typeface="Century Gothic" panose="020B0502020202020204" pitchFamily="34" charset="0"/>
                <a:ea typeface="Verdana" panose="020B0604030504040204" pitchFamily="34" charset="0"/>
                <a:cs typeface="Verdana" panose="020B0604030504040204" pitchFamily="34" charset="0"/>
              </a:rPr>
              <a:t>hartrue</a:t>
            </a:r>
            <a:r>
              <a:rPr lang="en-US" sz="960" b="1" dirty="0">
                <a:solidFill>
                  <a:srgbClr val="10253F"/>
                </a:solidFill>
                <a:latin typeface="Century Gothic" panose="020B0502020202020204" pitchFamily="34" charset="0"/>
                <a:ea typeface="Verdana" panose="020B0604030504040204" pitchFamily="34" charset="0"/>
                <a:cs typeface="Verdana" panose="020B0604030504040204" pitchFamily="34" charset="0"/>
              </a:rPr>
              <a:t> tennis courts, five pickle ball courts, countless pools, a fitness center and world class spa, and miles of walking and biking paths.</a:t>
            </a:r>
          </a:p>
          <a:p>
            <a:r>
              <a:rPr lang="en-US" sz="960" b="1" i="1" dirty="0">
                <a:solidFill>
                  <a:srgbClr val="10253F"/>
                </a:solidFill>
                <a:latin typeface="Century Gothic" panose="020B0502020202020204" pitchFamily="34" charset="0"/>
                <a:ea typeface="Verdana" panose="020B0604030504040204" pitchFamily="34" charset="0"/>
                <a:cs typeface="Verdana" panose="020B0604030504040204" pitchFamily="34" charset="0"/>
              </a:rPr>
              <a:t>Come take a peek--you will not be disappointed!</a:t>
            </a:r>
          </a:p>
        </p:txBody>
      </p:sp>
      <p:sp>
        <p:nvSpPr>
          <p:cNvPr id="2" name="Title 1"/>
          <p:cNvSpPr>
            <a:spLocks noGrp="1"/>
          </p:cNvSpPr>
          <p:nvPr>
            <p:ph type="ctrTitle"/>
          </p:nvPr>
        </p:nvSpPr>
        <p:spPr>
          <a:xfrm>
            <a:off x="87404" y="3529336"/>
            <a:ext cx="5163512" cy="765574"/>
          </a:xfrm>
        </p:spPr>
        <p:txBody>
          <a:bodyPr anchor="ctr">
            <a:noAutofit/>
            <a:scene3d>
              <a:camera prst="orthographicFront"/>
              <a:lightRig rig="soft" dir="t">
                <a:rot lat="0" lon="0" rev="17220000"/>
              </a:lightRig>
            </a:scene3d>
            <a:sp3d prstMaterial="softEdge"/>
          </a:bodyPr>
          <a:lstStyle/>
          <a:p>
            <a:r>
              <a:rPr lang="en-US" sz="1800" cap="none" dirty="0">
                <a:ln w="10541" cmpd="sng">
                  <a:noFill/>
                  <a:prstDash val="solid"/>
                </a:ln>
                <a:solidFill>
                  <a:srgbClr val="10253F"/>
                </a:solidFill>
                <a:effectLst/>
                <a:latin typeface="Century Gothic" panose="020B0502020202020204" pitchFamily="34" charset="0"/>
              </a:rPr>
              <a:t>36 Fairway Oaks Lane</a:t>
            </a:r>
            <a:br>
              <a:rPr lang="en-US" sz="1800" cap="none" dirty="0">
                <a:ln w="10541" cmpd="sng">
                  <a:noFill/>
                  <a:prstDash val="solid"/>
                </a:ln>
                <a:solidFill>
                  <a:srgbClr val="10253F"/>
                </a:solidFill>
                <a:effectLst/>
                <a:latin typeface="Century Gothic" panose="020B0502020202020204" pitchFamily="34" charset="0"/>
              </a:rPr>
            </a:br>
            <a:r>
              <a:rPr lang="en-US" sz="1200" cap="none" dirty="0">
                <a:ln w="10541" cmpd="sng">
                  <a:noFill/>
                  <a:prstDash val="solid"/>
                </a:ln>
                <a:solidFill>
                  <a:srgbClr val="10253F"/>
                </a:solidFill>
                <a:effectLst/>
                <a:latin typeface="Century Gothic" panose="020B0502020202020204" pitchFamily="34" charset="0"/>
              </a:rPr>
              <a:t>Wild Dunes | Isle of Palms, SC 29451 | MLS# 24024713 | $2,625,000</a:t>
            </a:r>
            <a:endParaRPr lang="en-US" sz="1200" i="1" cap="none" dirty="0">
              <a:ln w="10541" cmpd="sng">
                <a:noFill/>
                <a:prstDash val="solid"/>
              </a:ln>
              <a:solidFill>
                <a:srgbClr val="10253F"/>
              </a:solidFill>
              <a:effectLst/>
              <a:latin typeface="Century Gothic" panose="020B0502020202020204" pitchFamily="34" charset="0"/>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5055" y="8235572"/>
            <a:ext cx="1016685" cy="790472"/>
          </a:xfrm>
          <a:prstGeom prst="rect">
            <a:avLst/>
          </a:prstGeom>
        </p:spPr>
      </p:pic>
      <p:sp>
        <p:nvSpPr>
          <p:cNvPr id="17" name="Rectangle 16"/>
          <p:cNvSpPr/>
          <p:nvPr/>
        </p:nvSpPr>
        <p:spPr>
          <a:xfrm>
            <a:off x="124692" y="8232098"/>
            <a:ext cx="7065817" cy="805733"/>
          </a:xfrm>
          <a:prstGeom prst="rect">
            <a:avLst/>
          </a:prstGeom>
        </p:spPr>
        <p:txBody>
          <a:bodyPr wrap="square">
            <a:spAutoFit/>
          </a:bodyPr>
          <a:lstStyle/>
          <a:p>
            <a:pPr algn="ctr"/>
            <a:r>
              <a:rPr lang="en-US" sz="1636">
                <a:solidFill>
                  <a:schemeClr val="bg1"/>
                </a:solidFill>
                <a:effectLst>
                  <a:outerShdw blurRad="38100" dist="38100" dir="2700000" algn="tl">
                    <a:srgbClr val="000000">
                      <a:alpha val="43137"/>
                    </a:srgbClr>
                  </a:outerShdw>
                </a:effectLst>
                <a:latin typeface="Century Gothic" panose="020B0502020202020204" pitchFamily="34" charset="0"/>
              </a:rPr>
              <a:t>Ann Cortes</a:t>
            </a:r>
            <a:br>
              <a:rPr lang="en-US" sz="1636">
                <a:solidFill>
                  <a:schemeClr val="bg1"/>
                </a:solidFill>
                <a:effectLst>
                  <a:outerShdw blurRad="38100" dist="38100" dir="2700000" algn="tl">
                    <a:srgbClr val="000000">
                      <a:alpha val="43137"/>
                    </a:srgbClr>
                  </a:outerShdw>
                </a:effectLst>
                <a:latin typeface="Century Gothic" panose="020B0502020202020204" pitchFamily="34" charset="0"/>
              </a:rPr>
            </a:br>
            <a:r>
              <a:rPr lang="en-US" sz="1000">
                <a:solidFill>
                  <a:schemeClr val="bg1"/>
                </a:solidFill>
                <a:effectLst>
                  <a:outerShdw blurRad="38100" dist="38100" dir="2700000" algn="tl">
                    <a:srgbClr val="000000">
                      <a:alpha val="43137"/>
                    </a:srgbClr>
                  </a:outerShdw>
                </a:effectLst>
                <a:latin typeface="Century Gothic" panose="020B0502020202020204" pitchFamily="34" charset="0"/>
              </a:rPr>
              <a:t>Office - (843) 886-8110</a:t>
            </a:r>
          </a:p>
          <a:p>
            <a:pPr algn="ctr"/>
            <a:r>
              <a:rPr lang="en-US" sz="1000">
                <a:solidFill>
                  <a:schemeClr val="bg1"/>
                </a:solidFill>
                <a:effectLst>
                  <a:outerShdw blurRad="38100" dist="38100" dir="2700000" algn="tl">
                    <a:srgbClr val="000000">
                      <a:alpha val="43137"/>
                    </a:srgbClr>
                  </a:outerShdw>
                </a:effectLst>
                <a:latin typeface="Century Gothic" panose="020B0502020202020204" pitchFamily="34" charset="0"/>
              </a:rPr>
              <a:t>Mobile - (843) 324-6808</a:t>
            </a:r>
          </a:p>
          <a:p>
            <a:pPr algn="ctr"/>
            <a:r>
              <a:rPr lang="en-US" sz="1000">
                <a:solidFill>
                  <a:schemeClr val="bg1"/>
                </a:solidFill>
                <a:effectLst>
                  <a:outerShdw blurRad="38100" dist="38100" dir="2700000" algn="tl">
                    <a:srgbClr val="000000">
                      <a:alpha val="43137"/>
                    </a:srgbClr>
                  </a:outerShdw>
                </a:effectLst>
                <a:latin typeface="Century Gothic" panose="020B0502020202020204" pitchFamily="34" charset="0"/>
              </a:rPr>
              <a:t>ann.cortes@carolinaone.com</a:t>
            </a: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4384" y="8235953"/>
            <a:ext cx="1148667" cy="789709"/>
          </a:xfrm>
          <a:prstGeom prst="rect">
            <a:avLst/>
          </a:prstGeom>
        </p:spPr>
      </p:pic>
      <p:sp>
        <p:nvSpPr>
          <p:cNvPr id="18" name="Rectangle 17"/>
          <p:cNvSpPr/>
          <p:nvPr/>
        </p:nvSpPr>
        <p:spPr>
          <a:xfrm>
            <a:off x="124691" y="8953820"/>
            <a:ext cx="7065818" cy="190180"/>
          </a:xfrm>
          <a:prstGeom prst="rect">
            <a:avLst/>
          </a:prstGeom>
        </p:spPr>
        <p:txBody>
          <a:bodyPr wrap="square" anchor="b">
            <a:spAutoFit/>
          </a:bodyPr>
          <a:lstStyle/>
          <a:p>
            <a:pPr algn="ctr"/>
            <a:r>
              <a:rPr lang="en-US" sz="636">
                <a:solidFill>
                  <a:schemeClr val="bg1"/>
                </a:solidFill>
                <a:latin typeface="Century Gothic" panose="020B0502020202020204" pitchFamily="34" charset="0"/>
              </a:rPr>
              <a:t>Carolina One Real Estate | 1503 Palm Blvd | Isle of Palms, SC 29451-2280</a:t>
            </a:r>
          </a:p>
        </p:txBody>
      </p:sp>
      <p:sp>
        <p:nvSpPr>
          <p:cNvPr id="23" name="Rectangle 22"/>
          <p:cNvSpPr/>
          <p:nvPr/>
        </p:nvSpPr>
        <p:spPr>
          <a:xfrm>
            <a:off x="7384473" y="4294910"/>
            <a:ext cx="2540684" cy="350545"/>
          </a:xfrm>
          <a:prstGeom prst="rect">
            <a:avLst/>
          </a:prstGeom>
          <a:noFill/>
        </p:spPr>
        <p:txBody>
          <a:bodyPr wrap="square">
            <a:spAutoFit/>
          </a:bodyPr>
          <a:lstStyle/>
          <a:p>
            <a:pPr algn="r"/>
            <a:r>
              <a:rPr lang="en-US" sz="1678" i="1" dirty="0">
                <a:solidFill>
                  <a:schemeClr val="bg1"/>
                </a:solidFill>
                <a:effectLst>
                  <a:outerShdw blurRad="50800" dist="38100" dir="5400000" algn="t" rotWithShape="0">
                    <a:prstClr val="black">
                      <a:alpha val="40000"/>
                    </a:prstClr>
                  </a:outerShdw>
                </a:effectLst>
              </a:rPr>
              <a:t>Fantastic Rental Property</a:t>
            </a:r>
          </a:p>
        </p:txBody>
      </p:sp>
      <p:pic>
        <p:nvPicPr>
          <p:cNvPr id="22" name="Picture 21"/>
          <p:cNvPicPr>
            <a:picLocks/>
          </p:cNvPicPr>
          <p:nvPr/>
        </p:nvPicPr>
        <p:blipFill>
          <a:blip r:embed="rId7" cstate="print">
            <a:extLst>
              <a:ext uri="{28A0092B-C50C-407E-A947-70E740481C1C}">
                <a14:useLocalDpi xmlns:a14="http://schemas.microsoft.com/office/drawing/2010/main" val="0"/>
              </a:ext>
            </a:extLst>
          </a:blip>
          <a:srcRect/>
          <a:stretch/>
        </p:blipFill>
        <p:spPr>
          <a:xfrm>
            <a:off x="5401283" y="4097270"/>
            <a:ext cx="1824228" cy="1216152"/>
          </a:xfrm>
          <a:prstGeom prst="rect">
            <a:avLst/>
          </a:prstGeom>
          <a:ln>
            <a:noFill/>
          </a:ln>
          <a:effectLst>
            <a:outerShdw blurRad="292100" dist="139700" dir="2700000" algn="tl" rotWithShape="0">
              <a:srgbClr val="333333">
                <a:alpha val="65000"/>
              </a:srgbClr>
            </a:outerShdw>
          </a:effectLst>
        </p:spPr>
      </p:pic>
      <p:pic>
        <p:nvPicPr>
          <p:cNvPr id="6" name="Picture 5"/>
          <p:cNvPicPr>
            <a:picLocks/>
          </p:cNvPicPr>
          <p:nvPr/>
        </p:nvPicPr>
        <p:blipFill>
          <a:blip r:embed="rId8" cstate="print">
            <a:extLst>
              <a:ext uri="{28A0092B-C50C-407E-A947-70E740481C1C}">
                <a14:useLocalDpi xmlns:a14="http://schemas.microsoft.com/office/drawing/2010/main" val="0"/>
              </a:ext>
            </a:extLst>
          </a:blip>
          <a:srcRect/>
          <a:stretch/>
        </p:blipFill>
        <p:spPr>
          <a:xfrm>
            <a:off x="5401283" y="6779843"/>
            <a:ext cx="1824228" cy="1216152"/>
          </a:xfrm>
          <a:prstGeom prst="rect">
            <a:avLst/>
          </a:prstGeom>
          <a:ln>
            <a:noFill/>
          </a:ln>
          <a:effectLst>
            <a:outerShdw blurRad="292100" dist="139700" dir="2700000" algn="tl" rotWithShape="0">
              <a:srgbClr val="333333">
                <a:alpha val="65000"/>
              </a:srgbClr>
            </a:outerShdw>
          </a:effectLst>
        </p:spPr>
      </p:pic>
      <p:pic>
        <p:nvPicPr>
          <p:cNvPr id="28" name="Picture 27"/>
          <p:cNvPicPr>
            <a:picLocks/>
          </p:cNvPicPr>
          <p:nvPr/>
        </p:nvPicPr>
        <p:blipFill>
          <a:blip r:embed="rId9" cstate="print">
            <a:extLst>
              <a:ext uri="{28A0092B-C50C-407E-A947-70E740481C1C}">
                <a14:useLocalDpi xmlns:a14="http://schemas.microsoft.com/office/drawing/2010/main" val="0"/>
              </a:ext>
            </a:extLst>
          </a:blip>
          <a:srcRect/>
          <a:stretch/>
        </p:blipFill>
        <p:spPr>
          <a:xfrm>
            <a:off x="5401283" y="1414696"/>
            <a:ext cx="1824228" cy="1216152"/>
          </a:xfrm>
          <a:prstGeom prst="rect">
            <a:avLst/>
          </a:prstGeom>
          <a:ln>
            <a:noFill/>
          </a:ln>
          <a:effectLst>
            <a:outerShdw blurRad="292100" dist="139700" dir="2700000" algn="tl" rotWithShape="0">
              <a:srgbClr val="333333">
                <a:alpha val="65000"/>
              </a:srgbClr>
            </a:outerShdw>
          </a:effectLst>
        </p:spPr>
      </p:pic>
      <p:pic>
        <p:nvPicPr>
          <p:cNvPr id="33" name="Picture 32"/>
          <p:cNvPicPr>
            <a:picLocks/>
          </p:cNvPicPr>
          <p:nvPr/>
        </p:nvPicPr>
        <p:blipFill>
          <a:blip r:embed="rId10" cstate="print">
            <a:extLst>
              <a:ext uri="{28A0092B-C50C-407E-A947-70E740481C1C}">
                <a14:useLocalDpi xmlns:a14="http://schemas.microsoft.com/office/drawing/2010/main" val="0"/>
              </a:ext>
            </a:extLst>
          </a:blip>
          <a:srcRect/>
          <a:stretch/>
        </p:blipFill>
        <p:spPr>
          <a:xfrm>
            <a:off x="5401283" y="2755983"/>
            <a:ext cx="1824228" cy="1216152"/>
          </a:xfrm>
          <a:prstGeom prst="rect">
            <a:avLst/>
          </a:prstGeom>
          <a:ln>
            <a:noFill/>
          </a:ln>
          <a:effectLst>
            <a:outerShdw blurRad="292100" dist="139700" dir="2700000" algn="tl" rotWithShape="0">
              <a:srgbClr val="333333">
                <a:alpha val="65000"/>
              </a:srgbClr>
            </a:outerShdw>
          </a:effectLst>
        </p:spPr>
      </p:pic>
      <p:pic>
        <p:nvPicPr>
          <p:cNvPr id="8" name="Picture 7"/>
          <p:cNvPicPr>
            <a:picLocks/>
          </p:cNvPicPr>
          <p:nvPr/>
        </p:nvPicPr>
        <p:blipFill>
          <a:blip r:embed="rId11" cstate="print">
            <a:extLst>
              <a:ext uri="{28A0092B-C50C-407E-A947-70E740481C1C}">
                <a14:useLocalDpi xmlns:a14="http://schemas.microsoft.com/office/drawing/2010/main" val="0"/>
              </a:ext>
            </a:extLst>
          </a:blip>
          <a:srcRect/>
          <a:stretch/>
        </p:blipFill>
        <p:spPr>
          <a:xfrm>
            <a:off x="5401283" y="73409"/>
            <a:ext cx="1824228" cy="1216152"/>
          </a:xfrm>
          <a:prstGeom prst="rect">
            <a:avLst/>
          </a:prstGeom>
          <a:ln>
            <a:noFill/>
          </a:ln>
          <a:effectLst>
            <a:outerShdw blurRad="292100" dist="139700" dir="2700000" algn="tl" rotWithShape="0">
              <a:srgbClr val="333333">
                <a:alpha val="65000"/>
              </a:srgbClr>
            </a:outerShdw>
          </a:effectLst>
        </p:spPr>
      </p:pic>
      <p:sp>
        <p:nvSpPr>
          <p:cNvPr id="30" name="Rectangle 29"/>
          <p:cNvSpPr/>
          <p:nvPr/>
        </p:nvSpPr>
        <p:spPr>
          <a:xfrm>
            <a:off x="95844" y="3117056"/>
            <a:ext cx="5129900" cy="400110"/>
          </a:xfrm>
          <a:prstGeom prst="rect">
            <a:avLst/>
          </a:prstGeom>
          <a:noFill/>
        </p:spPr>
        <p:txBody>
          <a:bodyPr wrap="square">
            <a:spAutoFit/>
          </a:bodyPr>
          <a:lstStyle/>
          <a:p>
            <a:pPr algn="ctr"/>
            <a:r>
              <a:rPr lang="en-US" sz="2000" b="1" i="1" dirty="0">
                <a:ln w="3175">
                  <a:solidFill>
                    <a:schemeClr val="tx1"/>
                  </a:solidFill>
                </a:ln>
                <a:solidFill>
                  <a:schemeClr val="bg1"/>
                </a:solidFill>
              </a:rPr>
              <a:t>Gorgeous Five Bedroom Home</a:t>
            </a:r>
          </a:p>
        </p:txBody>
      </p:sp>
      <p:pic>
        <p:nvPicPr>
          <p:cNvPr id="25" name="Picture 24"/>
          <p:cNvPicPr>
            <a:picLocks/>
          </p:cNvPicPr>
          <p:nvPr/>
        </p:nvPicPr>
        <p:blipFill>
          <a:blip r:embed="rId12" cstate="print">
            <a:extLst>
              <a:ext uri="{28A0092B-C50C-407E-A947-70E740481C1C}">
                <a14:useLocalDpi xmlns:a14="http://schemas.microsoft.com/office/drawing/2010/main" val="0"/>
              </a:ext>
            </a:extLst>
          </a:blip>
          <a:srcRect/>
          <a:stretch/>
        </p:blipFill>
        <p:spPr>
          <a:xfrm>
            <a:off x="5401283" y="5438557"/>
            <a:ext cx="1824228" cy="12161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269</TotalTime>
  <Words>394</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Book Antiqua</vt:lpstr>
      <vt:lpstr>Century Gothic</vt:lpstr>
      <vt:lpstr>Lucida Sans</vt:lpstr>
      <vt:lpstr>Wingdings</vt:lpstr>
      <vt:lpstr>Wingdings 2</vt:lpstr>
      <vt:lpstr>Wingdings 3</vt:lpstr>
      <vt:lpstr>Apex</vt:lpstr>
      <vt:lpstr>36 Fairway Oaks Lane Wild Dunes | Isle of Palms, SC 29451 | MLS# 24024713 | $2,625,000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57</cp:revision>
  <dcterms:created xsi:type="dcterms:W3CDTF">2006-08-16T00:00:00Z</dcterms:created>
  <dcterms:modified xsi:type="dcterms:W3CDTF">2024-12-06T00:05:57Z</dcterms:modified>
</cp:coreProperties>
</file>