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10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dijohnsonsc@gmail.com" TargetMode="External"/><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3087" y="16488"/>
            <a:ext cx="5379313" cy="3573774"/>
          </a:xfrm>
          <a:prstGeom prst="rect">
            <a:avLst/>
          </a:prstGeom>
          <a:ln>
            <a:noFill/>
          </a:ln>
          <a:effectLst>
            <a:softEdge rad="112500"/>
          </a:effectLst>
        </p:spPr>
      </p:pic>
      <p:sp>
        <p:nvSpPr>
          <p:cNvPr id="2" name="Title 1"/>
          <p:cNvSpPr>
            <a:spLocks noGrp="1"/>
          </p:cNvSpPr>
          <p:nvPr>
            <p:ph type="ctrTitle"/>
          </p:nvPr>
        </p:nvSpPr>
        <p:spPr>
          <a:xfrm>
            <a:off x="-18187" y="4953569"/>
            <a:ext cx="7790587" cy="543405"/>
          </a:xfrm>
        </p:spPr>
        <p:txBody>
          <a:bodyPr>
            <a:noAutofit/>
          </a:bodyPr>
          <a:lstStyle/>
          <a:p>
            <a:r>
              <a:rPr lang="en-US" sz="2000" b="1"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t>MODEL HOME with $70,267 of Upgrades!</a:t>
            </a:r>
            <a:endParaRPr lang="en-US" sz="1100" i="1"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12693" y="5571412"/>
            <a:ext cx="7779598" cy="1897950"/>
          </a:xfrm>
        </p:spPr>
        <p:txBody>
          <a:bodyPr anchor="ctr">
            <a:noAutofit/>
          </a:bodyPr>
          <a:lstStyle/>
          <a:p>
            <a:r>
              <a:rPr lang="en-US" sz="1600" dirty="0" smtClean="0">
                <a:solidFill>
                  <a:schemeClr val="tx1"/>
                </a:solidFill>
                <a:latin typeface="Georgia" panose="02040502050405020303" pitchFamily="18" charset="0"/>
              </a:rPr>
              <a:t>Fabulous </a:t>
            </a:r>
            <a:r>
              <a:rPr lang="en-US" sz="1600" dirty="0">
                <a:solidFill>
                  <a:schemeClr val="tx1"/>
                </a:solidFill>
                <a:latin typeface="Georgia" panose="02040502050405020303" pitchFamily="18" charset="0"/>
              </a:rPr>
              <a:t>kitchen with designer 42 inch cabinets, Stainless appliances OPEN floor plan. Upstairs has a LOFT and a DREAM Master with trey ceilings large jetted soaking tub, separate glass shower and HUGE walk in closet. Wired for sound, huge lighting package, Fireplace, Hardwood floors, extra crown molding and wainscoting, window casing and Screened Porch w slate floor and irrigation system just to name a few!!! Radiant barrier sheathing in roof. If schools and </a:t>
            </a:r>
            <a:r>
              <a:rPr lang="en-US" sz="1600" dirty="0" smtClean="0">
                <a:solidFill>
                  <a:schemeClr val="tx1"/>
                </a:solidFill>
                <a:latin typeface="Georgia" panose="02040502050405020303" pitchFamily="18" charset="0"/>
              </a:rPr>
              <a:t>square </a:t>
            </a:r>
            <a:r>
              <a:rPr lang="en-US" sz="1600" dirty="0">
                <a:solidFill>
                  <a:schemeClr val="tx1"/>
                </a:solidFill>
                <a:latin typeface="Georgia" panose="02040502050405020303" pitchFamily="18" charset="0"/>
              </a:rPr>
              <a:t>footage </a:t>
            </a:r>
            <a:r>
              <a:rPr lang="en-US" sz="1600" dirty="0" smtClean="0">
                <a:solidFill>
                  <a:schemeClr val="tx1"/>
                </a:solidFill>
                <a:latin typeface="Georgia" panose="02040502050405020303" pitchFamily="18" charset="0"/>
              </a:rPr>
              <a:t>is important, </a:t>
            </a:r>
            <a:r>
              <a:rPr lang="en-US" sz="1600" dirty="0">
                <a:solidFill>
                  <a:schemeClr val="tx1"/>
                </a:solidFill>
                <a:latin typeface="Georgia" panose="02040502050405020303" pitchFamily="18" charset="0"/>
              </a:rPr>
              <a:t>research and measure.</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02079" y="3664699"/>
            <a:ext cx="1824176" cy="1214431"/>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t="5730" b="5730"/>
          <a:stretch/>
        </p:blipFill>
        <p:spPr>
          <a:xfrm>
            <a:off x="5843390" y="7543799"/>
            <a:ext cx="1828800" cy="121443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20833" y="3664701"/>
            <a:ext cx="1827978" cy="1214427"/>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928" y="3664700"/>
            <a:ext cx="1827984" cy="1214430"/>
          </a:xfrm>
          <a:prstGeom prst="rect">
            <a:avLst/>
          </a:prstGeom>
          <a:ln>
            <a:noFill/>
          </a:ln>
          <a:effectLst>
            <a:outerShdw blurRad="190500" algn="tl" rotWithShape="0">
              <a:srgbClr val="000000">
                <a:alpha val="70000"/>
              </a:srgbClr>
            </a:outerShdw>
          </a:effectLst>
        </p:spPr>
      </p:pic>
      <p:sp>
        <p:nvSpPr>
          <p:cNvPr id="13" name="Rectangle 12"/>
          <p:cNvSpPr/>
          <p:nvPr/>
        </p:nvSpPr>
        <p:spPr>
          <a:xfrm>
            <a:off x="-9094" y="8888849"/>
            <a:ext cx="7772400" cy="1169551"/>
          </a:xfrm>
          <a:prstGeom prst="rect">
            <a:avLst/>
          </a:prstGeom>
        </p:spPr>
        <p:txBody>
          <a:bodyPr wrap="square">
            <a:spAutoFit/>
          </a:bodyPr>
          <a:lstStyle/>
          <a:p>
            <a:pPr algn="ctr"/>
            <a:r>
              <a:rPr lang="en-US" sz="1400" b="1" dirty="0">
                <a:latin typeface="Georgia" panose="02040502050405020303" pitchFamily="18" charset="0"/>
              </a:rPr>
              <a:t>Di </a:t>
            </a:r>
            <a:r>
              <a:rPr lang="en-US" sz="1400" b="1" dirty="0" smtClean="0">
                <a:latin typeface="Georgia" panose="02040502050405020303" pitchFamily="18" charset="0"/>
              </a:rPr>
              <a:t>Johnson</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t>843-270-6448</a:t>
            </a:r>
          </a:p>
          <a:p>
            <a:pPr algn="ctr"/>
            <a:r>
              <a:rPr lang="en-US" sz="1400" dirty="0" smtClean="0">
                <a:latin typeface="Georgia" panose="02040502050405020303" pitchFamily="18" charset="0"/>
                <a:hlinkClick r:id="rId7"/>
              </a:rPr>
              <a:t>dijohnsonsc@gmail.com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934200" y="9000510"/>
            <a:ext cx="737173" cy="990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314165" y="8973847"/>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525000"/>
            <a:ext cx="1828390" cy="507831"/>
          </a:xfrm>
          <a:prstGeom prst="rect">
            <a:avLst/>
          </a:prstGeom>
        </p:spPr>
        <p:txBody>
          <a:bodyPr wrap="square">
            <a:spAutoFit/>
          </a:bodyPr>
          <a:lstStyle/>
          <a:p>
            <a:pPr algn="ctr"/>
            <a:r>
              <a:rPr lang="en-US" sz="900" dirty="0">
                <a:latin typeface="Georgia" panose="02040502050405020303" pitchFamily="18" charset="0"/>
              </a:rPr>
              <a:t>AgentOwned Premiere Group</a:t>
            </a:r>
          </a:p>
          <a:p>
            <a:pPr algn="ctr"/>
            <a:r>
              <a:rPr lang="en-US" sz="900" dirty="0">
                <a:latin typeface="Georgia" panose="02040502050405020303" pitchFamily="18" charset="0"/>
              </a:rPr>
              <a:t>100 Crowfield Blvd</a:t>
            </a:r>
          </a:p>
          <a:p>
            <a:pPr algn="ctr"/>
            <a:r>
              <a:rPr lang="en-US" sz="900" dirty="0">
                <a:latin typeface="Georgia" panose="02040502050405020303" pitchFamily="18" charset="0"/>
              </a:rPr>
              <a:t>Goose Creek, SC 29445</a:t>
            </a:r>
          </a:p>
        </p:txBody>
      </p:sp>
      <p:sp>
        <p:nvSpPr>
          <p:cNvPr id="5" name="Rectangle 4"/>
          <p:cNvSpPr/>
          <p:nvPr/>
        </p:nvSpPr>
        <p:spPr>
          <a:xfrm>
            <a:off x="-9094" y="16488"/>
            <a:ext cx="7772400" cy="1877437"/>
          </a:xfrm>
          <a:prstGeom prst="rect">
            <a:avLst/>
          </a:prstGeom>
        </p:spPr>
        <p:txBody>
          <a:bodyPr wrap="square">
            <a:spAutoFit/>
          </a:bodyPr>
          <a:lstStyle/>
          <a:p>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3702 Crescent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Way</a:t>
            </a:r>
          </a:p>
          <a:p>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Wellborn Village</a:t>
            </a:r>
          </a:p>
          <a:p>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Ladson, SC </a:t>
            </a:r>
            <a:r>
              <a:rPr lang="nn-NO"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29456</a:t>
            </a:r>
          </a:p>
          <a:p>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MLS #15004572</a:t>
            </a:r>
          </a:p>
          <a:p>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a:t>
            </a:r>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225,000</a:t>
            </a:r>
          </a:p>
          <a:p>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3 Beds | 2½ Baths</a:t>
            </a:r>
          </a:p>
          <a:p>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2,340 Square Feet</a:t>
            </a:r>
            <a:endParaRPr lang="en-US" sz="1600" dirty="0"/>
          </a:p>
        </p:txBody>
      </p:sp>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2000404"/>
            <a:ext cx="2393087" cy="1589859"/>
          </a:xfrm>
          <a:prstGeom prst="rect">
            <a:avLst/>
          </a:prstGeom>
          <a:ln>
            <a:noFill/>
          </a:ln>
          <a:effectLst>
            <a:softEdge rad="112500"/>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0336" y="7543799"/>
            <a:ext cx="1827983" cy="121443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01082" y="7543799"/>
            <a:ext cx="1827983" cy="121443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rotWithShape="1">
          <a:blip r:embed="rId14" cstate="print">
            <a:extLst>
              <a:ext uri="{28A0092B-C50C-407E-A947-70E740481C1C}">
                <a14:useLocalDpi xmlns:a14="http://schemas.microsoft.com/office/drawing/2010/main" val="0"/>
              </a:ext>
            </a:extLst>
          </a:blip>
          <a:srcRect t="9522"/>
          <a:stretch/>
        </p:blipFill>
        <p:spPr>
          <a:xfrm>
            <a:off x="3920833" y="7543798"/>
            <a:ext cx="1828800" cy="1214431"/>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843390" y="3664699"/>
            <a:ext cx="1827983" cy="121442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137</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MODEL HOME with $70,267 of Upgrades!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19</cp:revision>
  <dcterms:created xsi:type="dcterms:W3CDTF">2006-08-16T00:00:00Z</dcterms:created>
  <dcterms:modified xsi:type="dcterms:W3CDTF">2015-03-06T20:09:10Z</dcterms:modified>
</cp:coreProperties>
</file>