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1440" y="-481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5000" r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7010400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457200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Coming To Market Soon…Take A Sneak Peek!</a:t>
            </a:r>
            <a:endParaRPr lang="en-US" sz="32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00724"/>
            <a:ext cx="7772400" cy="1173677"/>
          </a:xfrm>
          <a:effectLst>
            <a:outerShdw blurRad="63500" dist="25400" dir="5400000" algn="ctr" rotWithShape="0">
              <a:schemeClr val="tx1"/>
            </a:outerShdw>
          </a:effectLst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abriola" panose="04040605051002020D02" pitchFamily="82" charset="0"/>
              </a:rPr>
              <a:t>3703 Hidden Marsh Road</a:t>
            </a:r>
          </a:p>
          <a:p>
            <a:r>
              <a:rPr lang="en-US" sz="2400" b="1" dirty="0">
                <a:solidFill>
                  <a:schemeClr val="bg1"/>
                </a:solidFill>
                <a:latin typeface="Gabriola" panose="04040605051002020D02" pitchFamily="82" charset="0"/>
              </a:rPr>
              <a:t>Darrell Creek ~ Mount Pleasant, SC 29466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540813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abriola" panose="04040605051002020D02" pitchFamily="82" charset="0"/>
              </a:rPr>
              <a:t>4BR, 4.5 BA, home with updated kitchen, 2,840 SQ FT </a:t>
            </a:r>
            <a:br>
              <a:rPr lang="en-US" dirty="0">
                <a:latin typeface="Gabriola" panose="04040605051002020D02" pitchFamily="82" charset="0"/>
              </a:rPr>
            </a:br>
            <a:r>
              <a:rPr lang="en-US" dirty="0">
                <a:latin typeface="Gabriola" panose="04040605051002020D02" pitchFamily="82" charset="0"/>
              </a:rPr>
              <a:t>and situated on a quiet lot of almost .60 acres.</a:t>
            </a:r>
          </a:p>
          <a:p>
            <a:pPr algn="ctr"/>
            <a:endParaRPr lang="en-US" dirty="0">
              <a:latin typeface="Gabriola" panose="04040605051002020D02" pitchFamily="82" charset="0"/>
            </a:endParaRPr>
          </a:p>
          <a:p>
            <a:pPr algn="ctr"/>
            <a:r>
              <a:rPr lang="en-US" dirty="0">
                <a:latin typeface="Gabriola" panose="04040605051002020D02" pitchFamily="82" charset="0"/>
              </a:rPr>
              <a:t>Call Erin with </a:t>
            </a:r>
            <a:r>
              <a:rPr lang="en-US" dirty="0" err="1">
                <a:latin typeface="Gabriola" panose="04040605051002020D02" pitchFamily="82" charset="0"/>
              </a:rPr>
              <a:t>Radekopf</a:t>
            </a:r>
            <a:r>
              <a:rPr lang="en-US" dirty="0">
                <a:latin typeface="Gabriola" panose="04040605051002020D02" pitchFamily="82" charset="0"/>
              </a:rPr>
              <a:t> &amp; Associates for more details or to schedule your showing today!</a:t>
            </a:r>
          </a:p>
        </p:txBody>
      </p:sp>
      <p:pic>
        <p:nvPicPr>
          <p:cNvPr id="1026" name="Picture 2" descr="http://charlestonvirtualhomes.com/images/logos/Radekop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7435"/>
          <a:stretch/>
        </p:blipFill>
        <p:spPr bwMode="auto">
          <a:xfrm>
            <a:off x="3487373" y="9197337"/>
            <a:ext cx="797655" cy="6673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2819400" y="9115450"/>
            <a:ext cx="38862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abriola" panose="04040605051002020D02" pitchFamily="82" charset="0"/>
              </a:rPr>
              <a:t>Andrew </a:t>
            </a:r>
            <a:r>
              <a:rPr lang="en-US" dirty="0" err="1">
                <a:latin typeface="Gabriola" panose="04040605051002020D02" pitchFamily="82" charset="0"/>
              </a:rPr>
              <a:t>Tackitt</a:t>
            </a:r>
            <a:endParaRPr lang="en-US" dirty="0">
              <a:latin typeface="Gabriola" panose="04040605051002020D02" pitchFamily="82" charset="0"/>
            </a:endParaRPr>
          </a:p>
          <a:p>
            <a:r>
              <a:rPr lang="en-US" sz="1400" dirty="0">
                <a:latin typeface="Gabriola" panose="04040605051002020D02" pitchFamily="82" charset="0"/>
              </a:rPr>
              <a:t>(843) 437-8726</a:t>
            </a:r>
          </a:p>
          <a:p>
            <a:r>
              <a:rPr lang="en-US" sz="1400" dirty="0">
                <a:latin typeface="Gabriola" panose="04040605051002020D02" pitchFamily="82" charset="0"/>
              </a:rPr>
              <a:t>andrew@radekopf.com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9146315"/>
            <a:ext cx="3487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Gabriola" panose="04040605051002020D02" pitchFamily="82" charset="0"/>
              </a:rPr>
              <a:t>1205 Two Island Court, Suite 201</a:t>
            </a:r>
            <a:br>
              <a:rPr lang="en-US" sz="1100" dirty="0">
                <a:latin typeface="Gabriola" panose="04040605051002020D02" pitchFamily="82" charset="0"/>
              </a:rPr>
            </a:br>
            <a:r>
              <a:rPr lang="en-US" sz="1100" dirty="0">
                <a:latin typeface="Gabriola" panose="04040605051002020D02" pitchFamily="82" charset="0"/>
              </a:rPr>
              <a:t>Mount Pleasant, SC  29466</a:t>
            </a:r>
            <a:br>
              <a:rPr lang="en-US" sz="1100" dirty="0">
                <a:latin typeface="Gabriola" panose="04040605051002020D02" pitchFamily="82" charset="0"/>
              </a:rPr>
            </a:br>
            <a:r>
              <a:rPr lang="en-US" sz="1100" dirty="0">
                <a:latin typeface="Gabriola" panose="04040605051002020D02" pitchFamily="82" charset="0"/>
              </a:rPr>
              <a:t>Phone: (843) 579.2217</a:t>
            </a:r>
            <a:br>
              <a:rPr lang="en-US" sz="1100" dirty="0">
                <a:latin typeface="Gabriola" panose="04040605051002020D02" pitchFamily="82" charset="0"/>
              </a:rPr>
            </a:br>
            <a:r>
              <a:rPr lang="en-US" sz="1100" dirty="0">
                <a:latin typeface="Gabriola" panose="04040605051002020D02" pitchFamily="82" charset="0"/>
              </a:rPr>
              <a:t>Fax: (843) 971-0281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85028" y="9130926"/>
            <a:ext cx="34873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Gabriola" panose="04040605051002020D02" pitchFamily="82" charset="0"/>
              </a:rPr>
              <a:t>Erin Quinn </a:t>
            </a:r>
            <a:r>
              <a:rPr lang="en-US" dirty="0" err="1">
                <a:latin typeface="Gabriola" panose="04040605051002020D02" pitchFamily="82" charset="0"/>
              </a:rPr>
              <a:t>Hanhauser</a:t>
            </a:r>
            <a:endParaRPr lang="en-US" dirty="0">
              <a:latin typeface="Gabriola" panose="04040605051002020D02" pitchFamily="82" charset="0"/>
            </a:endParaRPr>
          </a:p>
          <a:p>
            <a:pPr algn="r"/>
            <a:r>
              <a:rPr lang="en-US" sz="1400" dirty="0">
                <a:latin typeface="Gabriola" panose="04040605051002020D02" pitchFamily="82" charset="0"/>
              </a:rPr>
              <a:t>(843) 743-8204</a:t>
            </a:r>
          </a:p>
          <a:p>
            <a:pPr algn="r"/>
            <a:r>
              <a:rPr lang="en-US" sz="1400" dirty="0">
                <a:latin typeface="Gabriola" panose="04040605051002020D02" pitchFamily="82" charset="0"/>
              </a:rPr>
              <a:t>erin@radekopf.com</a:t>
            </a:r>
          </a:p>
        </p:txBody>
      </p:sp>
    </p:spTree>
    <p:extLst>
      <p:ext uri="{BB962C8B-B14F-4D97-AF65-F5344CB8AC3E}">
        <p14:creationId xmlns:p14="http://schemas.microsoft.com/office/powerpoint/2010/main" val="320875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Gabriola</vt:lpstr>
      <vt:lpstr>Office Theme</vt:lpstr>
      <vt:lpstr>Coming To Market Soon…Take A Sneak Peek!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listed in Desirable Hobcaw Creek Plantation</dc:title>
  <dc:creator>CVH360</dc:creator>
  <cp:lastModifiedBy>A. Thomas Price</cp:lastModifiedBy>
  <cp:revision>19</cp:revision>
  <dcterms:created xsi:type="dcterms:W3CDTF">2006-08-16T00:00:00Z</dcterms:created>
  <dcterms:modified xsi:type="dcterms:W3CDTF">2017-03-14T14:54:09Z</dcterms:modified>
</cp:coreProperties>
</file>