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60" y="-2"/>
            <a:ext cx="7769540" cy="5179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393047"/>
            <a:ext cx="7772400" cy="87443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3703 Hidden Marsh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Mount Pleasant, SC 29466 ~ MLS# 18004442 ~ $574,900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5392134"/>
            <a:ext cx="4113176" cy="6777965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Privately situated on a cul-de-sac in Darrell Creek with over a half acre, this custom built, three story home with a traditional layout is one that you must see! A stunning Live Oak in the front yard creates a canopy of shade over this amazing home &amp; creates a peaceful view to enjoy from the full front porch &amp; full length balcony on the third level. A screened-in porch overlooks the fenced-in backyard for yet another great outdoor living space. A gate in the rear of the fence allows room for you to swing your boat in &amp; a beautiful fire pit is the perfect center piece to create lasting memories every night. Hardwood floors, a fireplace w/built-ins in the family room &amp; a copper farm sink in the granite kitchen are just some touches that make this home so skillfully crafted.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a breakfast bar, granite counters and a copper farm sink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ground level features its own suite with a bedroom,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and a huge laundry room with sink and built-in table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two walk-in closets and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vanities, walk-in shower and oversized soaking tub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downstairs section includes a large full room with a closet and a full bathroom. This space can be used as a bedroom, bonus room, office, or flex space.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laundry 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Lots of storage space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garden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beautiful wildlife including hawks and deer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-2"/>
            <a:ext cx="77765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 in Darrel Creek</a:t>
            </a:r>
            <a:endParaRPr lang="en-US" sz="4400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Sam Stith     Sam@MattOneillTeam.com     (843) 452-5271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6815686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5433508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10962220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8197864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" y="958004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815686"/>
            <a:ext cx="1828800" cy="1216152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433508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0962220"/>
            <a:ext cx="182880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197864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580042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300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2018-03-16T16:02:47Z</dcterms:modified>
</cp:coreProperties>
</file>